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5" r:id="rId4"/>
    <p:sldId id="295" r:id="rId5"/>
    <p:sldId id="317" r:id="rId6"/>
    <p:sldId id="268" r:id="rId7"/>
    <p:sldId id="318" r:id="rId8"/>
    <p:sldId id="319" r:id="rId9"/>
    <p:sldId id="297" r:id="rId10"/>
    <p:sldId id="320" r:id="rId11"/>
    <p:sldId id="321" r:id="rId12"/>
    <p:sldId id="322" r:id="rId13"/>
    <p:sldId id="323" r:id="rId14"/>
    <p:sldId id="324" r:id="rId15"/>
    <p:sldId id="325" r:id="rId16"/>
    <p:sldId id="278" r:id="rId17"/>
    <p:sldId id="326" r:id="rId18"/>
    <p:sldId id="327" r:id="rId19"/>
    <p:sldId id="328" r:id="rId20"/>
    <p:sldId id="329" r:id="rId21"/>
    <p:sldId id="330" r:id="rId22"/>
    <p:sldId id="331" r:id="rId23"/>
    <p:sldId id="332" r:id="rId24"/>
    <p:sldId id="333" r:id="rId25"/>
    <p:sldId id="334" r:id="rId26"/>
    <p:sldId id="294" r:id="rId2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p:cViewPr varScale="1">
        <p:scale>
          <a:sx n="108" d="100"/>
          <a:sy n="108" d="100"/>
        </p:scale>
        <p:origin x="6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gar Haliloğlu Aksoy" userId="f45b9582c771559e" providerId="LiveId" clId="{44FCF920-0016-4CE8-B9E1-A81C4CC40A23}"/>
    <pc:docChg chg="undo custSel addSld delSld modSld sldOrd">
      <pc:chgData name="Nigar Haliloğlu Aksoy" userId="f45b9582c771559e" providerId="LiveId" clId="{44FCF920-0016-4CE8-B9E1-A81C4CC40A23}" dt="2022-05-19T16:55:23.327" v="1076" actId="1076"/>
      <pc:docMkLst>
        <pc:docMk/>
      </pc:docMkLst>
      <pc:sldChg chg="addSp modSp new mod">
        <pc:chgData name="Nigar Haliloğlu Aksoy" userId="f45b9582c771559e" providerId="LiveId" clId="{44FCF920-0016-4CE8-B9E1-A81C4CC40A23}" dt="2022-05-19T15:52:11.554" v="70" actId="20577"/>
        <pc:sldMkLst>
          <pc:docMk/>
          <pc:sldMk cId="1383290720" sldId="256"/>
        </pc:sldMkLst>
        <pc:spChg chg="add mod">
          <ac:chgData name="Nigar Haliloğlu Aksoy" userId="f45b9582c771559e" providerId="LiveId" clId="{44FCF920-0016-4CE8-B9E1-A81C4CC40A23}" dt="2022-05-19T15:51:15.613" v="29" actId="20577"/>
          <ac:spMkLst>
            <pc:docMk/>
            <pc:sldMk cId="1383290720" sldId="256"/>
            <ac:spMk id="5" creationId="{0F7CD689-C8D2-AF0C-1174-BF3168F2CE35}"/>
          </ac:spMkLst>
        </pc:spChg>
        <pc:spChg chg="add mod">
          <ac:chgData name="Nigar Haliloğlu Aksoy" userId="f45b9582c771559e" providerId="LiveId" clId="{44FCF920-0016-4CE8-B9E1-A81C4CC40A23}" dt="2022-05-19T15:52:11.554" v="70" actId="20577"/>
          <ac:spMkLst>
            <pc:docMk/>
            <pc:sldMk cId="1383290720" sldId="256"/>
            <ac:spMk id="6" creationId="{5D51DF27-32BA-AA0E-C568-199F378E3C53}"/>
          </ac:spMkLst>
        </pc:spChg>
        <pc:picChg chg="add mod">
          <ac:chgData name="Nigar Haliloğlu Aksoy" userId="f45b9582c771559e" providerId="LiveId" clId="{44FCF920-0016-4CE8-B9E1-A81C4CC40A23}" dt="2022-05-19T15:51:58.744" v="58" actId="1076"/>
          <ac:picMkLst>
            <pc:docMk/>
            <pc:sldMk cId="1383290720" sldId="256"/>
            <ac:picMk id="4" creationId="{D0ED88EA-0C0A-7453-1002-6771B69AED09}"/>
          </ac:picMkLst>
        </pc:picChg>
      </pc:sldChg>
      <pc:sldChg chg="addSp delSp modSp new mod modClrScheme chgLayout">
        <pc:chgData name="Nigar Haliloğlu Aksoy" userId="f45b9582c771559e" providerId="LiveId" clId="{44FCF920-0016-4CE8-B9E1-A81C4CC40A23}" dt="2022-05-19T16:02:17.105" v="231" actId="1076"/>
        <pc:sldMkLst>
          <pc:docMk/>
          <pc:sldMk cId="823357849" sldId="257"/>
        </pc:sldMkLst>
        <pc:spChg chg="del mod ord">
          <ac:chgData name="Nigar Haliloğlu Aksoy" userId="f45b9582c771559e" providerId="LiveId" clId="{44FCF920-0016-4CE8-B9E1-A81C4CC40A23}" dt="2022-05-19T15:57:43.133" v="151" actId="700"/>
          <ac:spMkLst>
            <pc:docMk/>
            <pc:sldMk cId="823357849" sldId="257"/>
            <ac:spMk id="2" creationId="{1A659A77-E59C-F78B-03B0-5F326199E376}"/>
          </ac:spMkLst>
        </pc:spChg>
        <pc:spChg chg="del mod ord">
          <ac:chgData name="Nigar Haliloğlu Aksoy" userId="f45b9582c771559e" providerId="LiveId" clId="{44FCF920-0016-4CE8-B9E1-A81C4CC40A23}" dt="2022-05-19T15:57:43.133" v="151" actId="700"/>
          <ac:spMkLst>
            <pc:docMk/>
            <pc:sldMk cId="823357849" sldId="257"/>
            <ac:spMk id="3" creationId="{0484E342-DE9C-268A-D72D-0D30749C729D}"/>
          </ac:spMkLst>
        </pc:spChg>
        <pc:spChg chg="add mod ord">
          <ac:chgData name="Nigar Haliloğlu Aksoy" userId="f45b9582c771559e" providerId="LiveId" clId="{44FCF920-0016-4CE8-B9E1-A81C4CC40A23}" dt="2022-05-19T15:57:43.133" v="151" actId="700"/>
          <ac:spMkLst>
            <pc:docMk/>
            <pc:sldMk cId="823357849" sldId="257"/>
            <ac:spMk id="5" creationId="{6F893C07-6F5E-AEB8-C635-745873C73DE1}"/>
          </ac:spMkLst>
        </pc:spChg>
        <pc:spChg chg="add mod ord">
          <ac:chgData name="Nigar Haliloğlu Aksoy" userId="f45b9582c771559e" providerId="LiveId" clId="{44FCF920-0016-4CE8-B9E1-A81C4CC40A23}" dt="2022-05-19T15:58:54.775" v="227" actId="113"/>
          <ac:spMkLst>
            <pc:docMk/>
            <pc:sldMk cId="823357849" sldId="257"/>
            <ac:spMk id="6" creationId="{D87575EC-DBDA-CDE8-7F9B-E4B2A8A8CB47}"/>
          </ac:spMkLst>
        </pc:spChg>
        <pc:spChg chg="add mod ord">
          <ac:chgData name="Nigar Haliloğlu Aksoy" userId="f45b9582c771559e" providerId="LiveId" clId="{44FCF920-0016-4CE8-B9E1-A81C4CC40A23}" dt="2022-05-19T15:57:43.133" v="151" actId="700"/>
          <ac:spMkLst>
            <pc:docMk/>
            <pc:sldMk cId="823357849" sldId="257"/>
            <ac:spMk id="7" creationId="{254D2D7A-1CAD-E253-4D20-E385633B781E}"/>
          </ac:spMkLst>
        </pc:spChg>
        <pc:picChg chg="add mod ord">
          <ac:chgData name="Nigar Haliloğlu Aksoy" userId="f45b9582c771559e" providerId="LiveId" clId="{44FCF920-0016-4CE8-B9E1-A81C4CC40A23}" dt="2022-05-19T15:53:01.652" v="83" actId="167"/>
          <ac:picMkLst>
            <pc:docMk/>
            <pc:sldMk cId="823357849" sldId="257"/>
            <ac:picMk id="4" creationId="{B22E1454-036D-9306-9440-B0FEDFEBC201}"/>
          </ac:picMkLst>
        </pc:picChg>
        <pc:picChg chg="add mod">
          <ac:chgData name="Nigar Haliloğlu Aksoy" userId="f45b9582c771559e" providerId="LiveId" clId="{44FCF920-0016-4CE8-B9E1-A81C4CC40A23}" dt="2022-05-19T16:02:17.105" v="231" actId="1076"/>
          <ac:picMkLst>
            <pc:docMk/>
            <pc:sldMk cId="823357849" sldId="257"/>
            <ac:picMk id="8" creationId="{16B56ED9-BC67-65BF-F7D0-939FAAF06F69}"/>
          </ac:picMkLst>
        </pc:picChg>
      </pc:sldChg>
      <pc:sldChg chg="addSp delSp modSp new mod modClrScheme chgLayout">
        <pc:chgData name="Nigar Haliloğlu Aksoy" userId="f45b9582c771559e" providerId="LiveId" clId="{44FCF920-0016-4CE8-B9E1-A81C4CC40A23}" dt="2022-05-19T16:04:00.152" v="242" actId="5793"/>
        <pc:sldMkLst>
          <pc:docMk/>
          <pc:sldMk cId="672541695" sldId="258"/>
        </pc:sldMkLst>
        <pc:spChg chg="del mod ord">
          <ac:chgData name="Nigar Haliloğlu Aksoy" userId="f45b9582c771559e" providerId="LiveId" clId="{44FCF920-0016-4CE8-B9E1-A81C4CC40A23}" dt="2022-05-19T16:03:23.504" v="232" actId="700"/>
          <ac:spMkLst>
            <pc:docMk/>
            <pc:sldMk cId="672541695" sldId="258"/>
            <ac:spMk id="2" creationId="{FA5F31E5-DD8D-70A6-853B-EAD6DD2A561C}"/>
          </ac:spMkLst>
        </pc:spChg>
        <pc:spChg chg="del mod ord">
          <ac:chgData name="Nigar Haliloğlu Aksoy" userId="f45b9582c771559e" providerId="LiveId" clId="{44FCF920-0016-4CE8-B9E1-A81C4CC40A23}" dt="2022-05-19T16:03:23.504" v="232" actId="700"/>
          <ac:spMkLst>
            <pc:docMk/>
            <pc:sldMk cId="672541695" sldId="258"/>
            <ac:spMk id="3" creationId="{67396737-9A0F-CA3B-586B-1A83F0C9F89B}"/>
          </ac:spMkLst>
        </pc:spChg>
        <pc:spChg chg="add mod ord">
          <ac:chgData name="Nigar Haliloğlu Aksoy" userId="f45b9582c771559e" providerId="LiveId" clId="{44FCF920-0016-4CE8-B9E1-A81C4CC40A23}" dt="2022-05-19T16:03:23.504" v="232" actId="700"/>
          <ac:spMkLst>
            <pc:docMk/>
            <pc:sldMk cId="672541695" sldId="258"/>
            <ac:spMk id="5" creationId="{1FAD0004-8595-0713-3B22-F71888D30EBF}"/>
          </ac:spMkLst>
        </pc:spChg>
        <pc:spChg chg="add mod ord">
          <ac:chgData name="Nigar Haliloğlu Aksoy" userId="f45b9582c771559e" providerId="LiveId" clId="{44FCF920-0016-4CE8-B9E1-A81C4CC40A23}" dt="2022-05-19T16:04:00.152" v="242" actId="5793"/>
          <ac:spMkLst>
            <pc:docMk/>
            <pc:sldMk cId="672541695" sldId="258"/>
            <ac:spMk id="6" creationId="{9C4D6F87-DDEA-8073-4BB0-A39A163D800B}"/>
          </ac:spMkLst>
        </pc:spChg>
        <pc:spChg chg="add mod ord">
          <ac:chgData name="Nigar Haliloğlu Aksoy" userId="f45b9582c771559e" providerId="LiveId" clId="{44FCF920-0016-4CE8-B9E1-A81C4CC40A23}" dt="2022-05-19T16:03:23.504" v="232" actId="700"/>
          <ac:spMkLst>
            <pc:docMk/>
            <pc:sldMk cId="672541695" sldId="258"/>
            <ac:spMk id="7" creationId="{400745A8-AB6C-4A47-F3E5-F662EF13B0F2}"/>
          </ac:spMkLst>
        </pc:spChg>
        <pc:picChg chg="add mod ord">
          <ac:chgData name="Nigar Haliloğlu Aksoy" userId="f45b9582c771559e" providerId="LiveId" clId="{44FCF920-0016-4CE8-B9E1-A81C4CC40A23}" dt="2022-05-19T15:53:04.573" v="84" actId="167"/>
          <ac:picMkLst>
            <pc:docMk/>
            <pc:sldMk cId="672541695" sldId="258"/>
            <ac:picMk id="4" creationId="{56D19085-D3FD-00AD-F9F1-B8979E0C9FCA}"/>
          </ac:picMkLst>
        </pc:picChg>
        <pc:picChg chg="add mod">
          <ac:chgData name="Nigar Haliloğlu Aksoy" userId="f45b9582c771559e" providerId="LiveId" clId="{44FCF920-0016-4CE8-B9E1-A81C4CC40A23}" dt="2022-05-19T16:03:57.611" v="241" actId="1076"/>
          <ac:picMkLst>
            <pc:docMk/>
            <pc:sldMk cId="672541695" sldId="258"/>
            <ac:picMk id="8" creationId="{FCE5D72A-A466-7B6C-E204-6CDA0B86339F}"/>
          </ac:picMkLst>
        </pc:picChg>
      </pc:sldChg>
      <pc:sldChg chg="addSp delSp modSp new mod modClrScheme chgLayout">
        <pc:chgData name="Nigar Haliloğlu Aksoy" userId="f45b9582c771559e" providerId="LiveId" clId="{44FCF920-0016-4CE8-B9E1-A81C4CC40A23}" dt="2022-05-19T16:10:36.814" v="354" actId="27636"/>
        <pc:sldMkLst>
          <pc:docMk/>
          <pc:sldMk cId="4285510258" sldId="259"/>
        </pc:sldMkLst>
        <pc:spChg chg="del mod ord">
          <ac:chgData name="Nigar Haliloğlu Aksoy" userId="f45b9582c771559e" providerId="LiveId" clId="{44FCF920-0016-4CE8-B9E1-A81C4CC40A23}" dt="2022-05-19T16:06:02.548" v="243" actId="700"/>
          <ac:spMkLst>
            <pc:docMk/>
            <pc:sldMk cId="4285510258" sldId="259"/>
            <ac:spMk id="2" creationId="{77FFD726-582A-AC37-656B-44FD96E50C07}"/>
          </ac:spMkLst>
        </pc:spChg>
        <pc:spChg chg="del mod ord">
          <ac:chgData name="Nigar Haliloğlu Aksoy" userId="f45b9582c771559e" providerId="LiveId" clId="{44FCF920-0016-4CE8-B9E1-A81C4CC40A23}" dt="2022-05-19T16:06:02.548" v="243" actId="700"/>
          <ac:spMkLst>
            <pc:docMk/>
            <pc:sldMk cId="4285510258" sldId="259"/>
            <ac:spMk id="3" creationId="{667008CB-F19F-F90C-038F-610B0DA2A195}"/>
          </ac:spMkLst>
        </pc:spChg>
        <pc:spChg chg="add mod ord">
          <ac:chgData name="Nigar Haliloğlu Aksoy" userId="f45b9582c771559e" providerId="LiveId" clId="{44FCF920-0016-4CE8-B9E1-A81C4CC40A23}" dt="2022-05-19T16:06:02.548" v="243" actId="700"/>
          <ac:spMkLst>
            <pc:docMk/>
            <pc:sldMk cId="4285510258" sldId="259"/>
            <ac:spMk id="5" creationId="{EDC428C7-C6F2-1562-5D11-350728C13982}"/>
          </ac:spMkLst>
        </pc:spChg>
        <pc:spChg chg="add mod ord">
          <ac:chgData name="Nigar Haliloğlu Aksoy" userId="f45b9582c771559e" providerId="LiveId" clId="{44FCF920-0016-4CE8-B9E1-A81C4CC40A23}" dt="2022-05-19T16:10:36.814" v="354" actId="27636"/>
          <ac:spMkLst>
            <pc:docMk/>
            <pc:sldMk cId="4285510258" sldId="259"/>
            <ac:spMk id="6" creationId="{C5F5B6AE-074F-A049-3B56-A26DF7761118}"/>
          </ac:spMkLst>
        </pc:spChg>
        <pc:spChg chg="add mod ord">
          <ac:chgData name="Nigar Haliloğlu Aksoy" userId="f45b9582c771559e" providerId="LiveId" clId="{44FCF920-0016-4CE8-B9E1-A81C4CC40A23}" dt="2022-05-19T16:10:36.814" v="353" actId="27636"/>
          <ac:spMkLst>
            <pc:docMk/>
            <pc:sldMk cId="4285510258" sldId="259"/>
            <ac:spMk id="7" creationId="{40081C7A-3B8A-72D3-1003-4681B085544E}"/>
          </ac:spMkLst>
        </pc:spChg>
        <pc:picChg chg="add mod ord">
          <ac:chgData name="Nigar Haliloğlu Aksoy" userId="f45b9582c771559e" providerId="LiveId" clId="{44FCF920-0016-4CE8-B9E1-A81C4CC40A23}" dt="2022-05-19T15:53:08.129" v="85" actId="167"/>
          <ac:picMkLst>
            <pc:docMk/>
            <pc:sldMk cId="4285510258" sldId="259"/>
            <ac:picMk id="4" creationId="{7941A942-98E9-DCDD-BA63-4A404FECA0D0}"/>
          </ac:picMkLst>
        </pc:picChg>
        <pc:picChg chg="add del">
          <ac:chgData name="Nigar Haliloğlu Aksoy" userId="f45b9582c771559e" providerId="LiveId" clId="{44FCF920-0016-4CE8-B9E1-A81C4CC40A23}" dt="2022-05-19T16:06:07.611" v="245"/>
          <ac:picMkLst>
            <pc:docMk/>
            <pc:sldMk cId="4285510258" sldId="259"/>
            <ac:picMk id="8" creationId="{975655B3-3AEC-293E-6C42-550A70320F9F}"/>
          </ac:picMkLst>
        </pc:picChg>
        <pc:picChg chg="add del mod">
          <ac:chgData name="Nigar Haliloğlu Aksoy" userId="f45b9582c771559e" providerId="LiveId" clId="{44FCF920-0016-4CE8-B9E1-A81C4CC40A23}" dt="2022-05-19T16:08:22.785" v="315" actId="21"/>
          <ac:picMkLst>
            <pc:docMk/>
            <pc:sldMk cId="4285510258" sldId="259"/>
            <ac:picMk id="9" creationId="{15A543D3-703A-AD0E-0371-7CB0C9B4CBF3}"/>
          </ac:picMkLst>
        </pc:picChg>
      </pc:sldChg>
      <pc:sldChg chg="addSp delSp modSp new mod modClrScheme chgLayout">
        <pc:chgData name="Nigar Haliloğlu Aksoy" userId="f45b9582c771559e" providerId="LiveId" clId="{44FCF920-0016-4CE8-B9E1-A81C4CC40A23}" dt="2022-05-19T16:11:38.975" v="366"/>
        <pc:sldMkLst>
          <pc:docMk/>
          <pc:sldMk cId="3799873089" sldId="260"/>
        </pc:sldMkLst>
        <pc:spChg chg="del mod ord">
          <ac:chgData name="Nigar Haliloğlu Aksoy" userId="f45b9582c771559e" providerId="LiveId" clId="{44FCF920-0016-4CE8-B9E1-A81C4CC40A23}" dt="2022-05-19T16:10:41.756" v="355" actId="700"/>
          <ac:spMkLst>
            <pc:docMk/>
            <pc:sldMk cId="3799873089" sldId="260"/>
            <ac:spMk id="2" creationId="{5EC5773A-ED07-FA62-6B98-1125CB420013}"/>
          </ac:spMkLst>
        </pc:spChg>
        <pc:spChg chg="del mod ord">
          <ac:chgData name="Nigar Haliloğlu Aksoy" userId="f45b9582c771559e" providerId="LiveId" clId="{44FCF920-0016-4CE8-B9E1-A81C4CC40A23}" dt="2022-05-19T16:10:41.756" v="355" actId="700"/>
          <ac:spMkLst>
            <pc:docMk/>
            <pc:sldMk cId="3799873089" sldId="260"/>
            <ac:spMk id="3" creationId="{1E9E4388-FD2E-2F88-1D5B-80BADF2F6E67}"/>
          </ac:spMkLst>
        </pc:spChg>
        <pc:spChg chg="add del mod ord">
          <ac:chgData name="Nigar Haliloğlu Aksoy" userId="f45b9582c771559e" providerId="LiveId" clId="{44FCF920-0016-4CE8-B9E1-A81C4CC40A23}" dt="2022-05-19T16:10:44.318" v="356" actId="700"/>
          <ac:spMkLst>
            <pc:docMk/>
            <pc:sldMk cId="3799873089" sldId="260"/>
            <ac:spMk id="5" creationId="{69A88D9F-CD12-DFB7-9905-E16351208A28}"/>
          </ac:spMkLst>
        </pc:spChg>
        <pc:spChg chg="add del mod ord">
          <ac:chgData name="Nigar Haliloğlu Aksoy" userId="f45b9582c771559e" providerId="LiveId" clId="{44FCF920-0016-4CE8-B9E1-A81C4CC40A23}" dt="2022-05-19T16:10:44.318" v="356" actId="700"/>
          <ac:spMkLst>
            <pc:docMk/>
            <pc:sldMk cId="3799873089" sldId="260"/>
            <ac:spMk id="6" creationId="{73CB4481-0F64-323B-0FEB-4564C2AC18E8}"/>
          </ac:spMkLst>
        </pc:spChg>
        <pc:spChg chg="add del mod ord">
          <ac:chgData name="Nigar Haliloğlu Aksoy" userId="f45b9582c771559e" providerId="LiveId" clId="{44FCF920-0016-4CE8-B9E1-A81C4CC40A23}" dt="2022-05-19T16:10:44.318" v="356" actId="700"/>
          <ac:spMkLst>
            <pc:docMk/>
            <pc:sldMk cId="3799873089" sldId="260"/>
            <ac:spMk id="7" creationId="{42426D20-8AF5-6543-593D-A909A472E713}"/>
          </ac:spMkLst>
        </pc:spChg>
        <pc:spChg chg="add del mod ord">
          <ac:chgData name="Nigar Haliloğlu Aksoy" userId="f45b9582c771559e" providerId="LiveId" clId="{44FCF920-0016-4CE8-B9E1-A81C4CC40A23}" dt="2022-05-19T16:10:44.318" v="356" actId="700"/>
          <ac:spMkLst>
            <pc:docMk/>
            <pc:sldMk cId="3799873089" sldId="260"/>
            <ac:spMk id="8" creationId="{5C663F1B-C4ED-5F1E-5E3D-0E407C0E4815}"/>
          </ac:spMkLst>
        </pc:spChg>
        <pc:spChg chg="add del mod ord">
          <ac:chgData name="Nigar Haliloğlu Aksoy" userId="f45b9582c771559e" providerId="LiveId" clId="{44FCF920-0016-4CE8-B9E1-A81C4CC40A23}" dt="2022-05-19T16:10:44.318" v="356" actId="700"/>
          <ac:spMkLst>
            <pc:docMk/>
            <pc:sldMk cId="3799873089" sldId="260"/>
            <ac:spMk id="9" creationId="{293F1ACF-E852-2DE8-289E-E4B5D47F0FE6}"/>
          </ac:spMkLst>
        </pc:spChg>
        <pc:spChg chg="add mod ord">
          <ac:chgData name="Nigar Haliloğlu Aksoy" userId="f45b9582c771559e" providerId="LiveId" clId="{44FCF920-0016-4CE8-B9E1-A81C4CC40A23}" dt="2022-05-19T16:10:44.318" v="356" actId="700"/>
          <ac:spMkLst>
            <pc:docMk/>
            <pc:sldMk cId="3799873089" sldId="260"/>
            <ac:spMk id="10" creationId="{D237E2D4-291D-473F-8B4E-C61E097F14CD}"/>
          </ac:spMkLst>
        </pc:spChg>
        <pc:spChg chg="add mod ord">
          <ac:chgData name="Nigar Haliloğlu Aksoy" userId="f45b9582c771559e" providerId="LiveId" clId="{44FCF920-0016-4CE8-B9E1-A81C4CC40A23}" dt="2022-05-19T16:11:38.975" v="366"/>
          <ac:spMkLst>
            <pc:docMk/>
            <pc:sldMk cId="3799873089" sldId="260"/>
            <ac:spMk id="11" creationId="{C60B0007-E62E-E6A6-E486-138658A05CB7}"/>
          </ac:spMkLst>
        </pc:spChg>
        <pc:spChg chg="add mod ord">
          <ac:chgData name="Nigar Haliloğlu Aksoy" userId="f45b9582c771559e" providerId="LiveId" clId="{44FCF920-0016-4CE8-B9E1-A81C4CC40A23}" dt="2022-05-19T16:10:44.318" v="356" actId="700"/>
          <ac:spMkLst>
            <pc:docMk/>
            <pc:sldMk cId="3799873089" sldId="260"/>
            <ac:spMk id="12" creationId="{95AEEE35-F2E8-6E5E-24E8-9369EC388A32}"/>
          </ac:spMkLst>
        </pc:spChg>
        <pc:picChg chg="add mod ord">
          <ac:chgData name="Nigar Haliloğlu Aksoy" userId="f45b9582c771559e" providerId="LiveId" clId="{44FCF920-0016-4CE8-B9E1-A81C4CC40A23}" dt="2022-05-19T15:53:11.097" v="86" actId="167"/>
          <ac:picMkLst>
            <pc:docMk/>
            <pc:sldMk cId="3799873089" sldId="260"/>
            <ac:picMk id="4" creationId="{367AD9C8-388F-82A8-98A2-9714FB9D8D31}"/>
          </ac:picMkLst>
        </pc:picChg>
      </pc:sldChg>
      <pc:sldChg chg="addSp delSp modSp new mod modClrScheme chgLayout">
        <pc:chgData name="Nigar Haliloğlu Aksoy" userId="f45b9582c771559e" providerId="LiveId" clId="{44FCF920-0016-4CE8-B9E1-A81C4CC40A23}" dt="2022-05-19T16:13:02.152" v="410" actId="115"/>
        <pc:sldMkLst>
          <pc:docMk/>
          <pc:sldMk cId="1328699564" sldId="261"/>
        </pc:sldMkLst>
        <pc:spChg chg="del mod ord">
          <ac:chgData name="Nigar Haliloğlu Aksoy" userId="f45b9582c771559e" providerId="LiveId" clId="{44FCF920-0016-4CE8-B9E1-A81C4CC40A23}" dt="2022-05-19T16:11:45.198" v="367" actId="700"/>
          <ac:spMkLst>
            <pc:docMk/>
            <pc:sldMk cId="1328699564" sldId="261"/>
            <ac:spMk id="2" creationId="{48E0F20E-4A23-B61C-3F78-0DB149B1774C}"/>
          </ac:spMkLst>
        </pc:spChg>
        <pc:spChg chg="del mod ord">
          <ac:chgData name="Nigar Haliloğlu Aksoy" userId="f45b9582c771559e" providerId="LiveId" clId="{44FCF920-0016-4CE8-B9E1-A81C4CC40A23}" dt="2022-05-19T16:11:45.198" v="367" actId="700"/>
          <ac:spMkLst>
            <pc:docMk/>
            <pc:sldMk cId="1328699564" sldId="261"/>
            <ac:spMk id="3" creationId="{C8A82B38-0FA0-864A-DF7C-D51059D253D5}"/>
          </ac:spMkLst>
        </pc:spChg>
        <pc:spChg chg="add mod ord">
          <ac:chgData name="Nigar Haliloğlu Aksoy" userId="f45b9582c771559e" providerId="LiveId" clId="{44FCF920-0016-4CE8-B9E1-A81C4CC40A23}" dt="2022-05-19T16:11:45.198" v="367" actId="700"/>
          <ac:spMkLst>
            <pc:docMk/>
            <pc:sldMk cId="1328699564" sldId="261"/>
            <ac:spMk id="5" creationId="{C05282BC-BF14-FAF1-E8FC-8BCFEBE7FA5F}"/>
          </ac:spMkLst>
        </pc:spChg>
        <pc:spChg chg="add mod ord">
          <ac:chgData name="Nigar Haliloğlu Aksoy" userId="f45b9582c771559e" providerId="LiveId" clId="{44FCF920-0016-4CE8-B9E1-A81C4CC40A23}" dt="2022-05-19T16:13:02.152" v="410" actId="115"/>
          <ac:spMkLst>
            <pc:docMk/>
            <pc:sldMk cId="1328699564" sldId="261"/>
            <ac:spMk id="6" creationId="{0FAD7589-1EDC-7FFB-B6CA-03E046DEB7D3}"/>
          </ac:spMkLst>
        </pc:spChg>
        <pc:spChg chg="add mod ord">
          <ac:chgData name="Nigar Haliloğlu Aksoy" userId="f45b9582c771559e" providerId="LiveId" clId="{44FCF920-0016-4CE8-B9E1-A81C4CC40A23}" dt="2022-05-19T16:11:45.198" v="367" actId="700"/>
          <ac:spMkLst>
            <pc:docMk/>
            <pc:sldMk cId="1328699564" sldId="261"/>
            <ac:spMk id="7" creationId="{F72F3157-1958-A8B9-853C-66B45A394518}"/>
          </ac:spMkLst>
        </pc:spChg>
        <pc:picChg chg="add mod ord">
          <ac:chgData name="Nigar Haliloğlu Aksoy" userId="f45b9582c771559e" providerId="LiveId" clId="{44FCF920-0016-4CE8-B9E1-A81C4CC40A23}" dt="2022-05-19T15:53:16.316" v="87" actId="167"/>
          <ac:picMkLst>
            <pc:docMk/>
            <pc:sldMk cId="1328699564" sldId="261"/>
            <ac:picMk id="4" creationId="{36F1F90A-F4C0-0639-CF5C-08CD56610E0C}"/>
          </ac:picMkLst>
        </pc:picChg>
      </pc:sldChg>
      <pc:sldChg chg="addSp delSp modSp new mod modClrScheme chgLayout">
        <pc:chgData name="Nigar Haliloğlu Aksoy" userId="f45b9582c771559e" providerId="LiveId" clId="{44FCF920-0016-4CE8-B9E1-A81C4CC40A23}" dt="2022-05-19T16:15:12.782" v="436" actId="20577"/>
        <pc:sldMkLst>
          <pc:docMk/>
          <pc:sldMk cId="1051330988" sldId="262"/>
        </pc:sldMkLst>
        <pc:spChg chg="del mod ord">
          <ac:chgData name="Nigar Haliloğlu Aksoy" userId="f45b9582c771559e" providerId="LiveId" clId="{44FCF920-0016-4CE8-B9E1-A81C4CC40A23}" dt="2022-05-19T16:13:22.802" v="411" actId="700"/>
          <ac:spMkLst>
            <pc:docMk/>
            <pc:sldMk cId="1051330988" sldId="262"/>
            <ac:spMk id="2" creationId="{C068EAC9-37C6-CE2A-6BC0-D06F895EC8FE}"/>
          </ac:spMkLst>
        </pc:spChg>
        <pc:spChg chg="del mod ord">
          <ac:chgData name="Nigar Haliloğlu Aksoy" userId="f45b9582c771559e" providerId="LiveId" clId="{44FCF920-0016-4CE8-B9E1-A81C4CC40A23}" dt="2022-05-19T16:13:22.802" v="411" actId="700"/>
          <ac:spMkLst>
            <pc:docMk/>
            <pc:sldMk cId="1051330988" sldId="262"/>
            <ac:spMk id="3" creationId="{30E4BBEB-E131-A348-D54A-852E4F8A77CC}"/>
          </ac:spMkLst>
        </pc:spChg>
        <pc:spChg chg="add mod ord">
          <ac:chgData name="Nigar Haliloğlu Aksoy" userId="f45b9582c771559e" providerId="LiveId" clId="{44FCF920-0016-4CE8-B9E1-A81C4CC40A23}" dt="2022-05-19T16:13:22.802" v="411" actId="700"/>
          <ac:spMkLst>
            <pc:docMk/>
            <pc:sldMk cId="1051330988" sldId="262"/>
            <ac:spMk id="5" creationId="{D9F5F621-2849-A6B6-AD57-29D0D96984D6}"/>
          </ac:spMkLst>
        </pc:spChg>
        <pc:spChg chg="add mod ord">
          <ac:chgData name="Nigar Haliloğlu Aksoy" userId="f45b9582c771559e" providerId="LiveId" clId="{44FCF920-0016-4CE8-B9E1-A81C4CC40A23}" dt="2022-05-19T16:15:12.782" v="436" actId="20577"/>
          <ac:spMkLst>
            <pc:docMk/>
            <pc:sldMk cId="1051330988" sldId="262"/>
            <ac:spMk id="6" creationId="{C4E3ED1B-AEDF-08B7-CCFF-2538E4926288}"/>
          </ac:spMkLst>
        </pc:spChg>
        <pc:spChg chg="add mod ord">
          <ac:chgData name="Nigar Haliloğlu Aksoy" userId="f45b9582c771559e" providerId="LiveId" clId="{44FCF920-0016-4CE8-B9E1-A81C4CC40A23}" dt="2022-05-19T16:13:22.802" v="411" actId="700"/>
          <ac:spMkLst>
            <pc:docMk/>
            <pc:sldMk cId="1051330988" sldId="262"/>
            <ac:spMk id="7" creationId="{09337D71-D052-B91E-3FEF-F190EC193621}"/>
          </ac:spMkLst>
        </pc:spChg>
        <pc:picChg chg="add mod ord">
          <ac:chgData name="Nigar Haliloğlu Aksoy" userId="f45b9582c771559e" providerId="LiveId" clId="{44FCF920-0016-4CE8-B9E1-A81C4CC40A23}" dt="2022-05-19T15:53:18.921" v="88" actId="167"/>
          <ac:picMkLst>
            <pc:docMk/>
            <pc:sldMk cId="1051330988" sldId="262"/>
            <ac:picMk id="4" creationId="{FF67ABB3-1E79-C4C7-7C69-C30A4A251255}"/>
          </ac:picMkLst>
        </pc:picChg>
        <pc:picChg chg="add mod">
          <ac:chgData name="Nigar Haliloğlu Aksoy" userId="f45b9582c771559e" providerId="LiveId" clId="{44FCF920-0016-4CE8-B9E1-A81C4CC40A23}" dt="2022-05-19T16:14:19.125" v="418" actId="14100"/>
          <ac:picMkLst>
            <pc:docMk/>
            <pc:sldMk cId="1051330988" sldId="262"/>
            <ac:picMk id="8" creationId="{D3E11CE0-A6E6-AB98-466A-9B959603D9F3}"/>
          </ac:picMkLst>
        </pc:picChg>
      </pc:sldChg>
      <pc:sldChg chg="addSp delSp modSp new mod modClrScheme chgLayout">
        <pc:chgData name="Nigar Haliloğlu Aksoy" userId="f45b9582c771559e" providerId="LiveId" clId="{44FCF920-0016-4CE8-B9E1-A81C4CC40A23}" dt="2022-05-19T16:54:32.076" v="1060" actId="14100"/>
        <pc:sldMkLst>
          <pc:docMk/>
          <pc:sldMk cId="3556481175" sldId="263"/>
        </pc:sldMkLst>
        <pc:spChg chg="del mod ord">
          <ac:chgData name="Nigar Haliloğlu Aksoy" userId="f45b9582c771559e" providerId="LiveId" clId="{44FCF920-0016-4CE8-B9E1-A81C4CC40A23}" dt="2022-05-19T16:15:21.097" v="437" actId="700"/>
          <ac:spMkLst>
            <pc:docMk/>
            <pc:sldMk cId="3556481175" sldId="263"/>
            <ac:spMk id="2" creationId="{171D56E5-3AEA-ED69-2942-C6D7FF5B35D3}"/>
          </ac:spMkLst>
        </pc:spChg>
        <pc:spChg chg="del mod ord">
          <ac:chgData name="Nigar Haliloğlu Aksoy" userId="f45b9582c771559e" providerId="LiveId" clId="{44FCF920-0016-4CE8-B9E1-A81C4CC40A23}" dt="2022-05-19T16:15:21.097" v="437" actId="700"/>
          <ac:spMkLst>
            <pc:docMk/>
            <pc:sldMk cId="3556481175" sldId="263"/>
            <ac:spMk id="3" creationId="{4694643A-5754-1328-7719-012AB0595B79}"/>
          </ac:spMkLst>
        </pc:spChg>
        <pc:spChg chg="add del mod ord">
          <ac:chgData name="Nigar Haliloğlu Aksoy" userId="f45b9582c771559e" providerId="LiveId" clId="{44FCF920-0016-4CE8-B9E1-A81C4CC40A23}" dt="2022-05-19T16:15:59.042" v="444" actId="21"/>
          <ac:spMkLst>
            <pc:docMk/>
            <pc:sldMk cId="3556481175" sldId="263"/>
            <ac:spMk id="5" creationId="{6ABB4F83-FBC7-0B25-E3AC-99FF17930D6E}"/>
          </ac:spMkLst>
        </pc:spChg>
        <pc:spChg chg="add mod ord">
          <ac:chgData name="Nigar Haliloğlu Aksoy" userId="f45b9582c771559e" providerId="LiveId" clId="{44FCF920-0016-4CE8-B9E1-A81C4CC40A23}" dt="2022-05-19T16:17:05.374" v="449" actId="12"/>
          <ac:spMkLst>
            <pc:docMk/>
            <pc:sldMk cId="3556481175" sldId="263"/>
            <ac:spMk id="6" creationId="{02FE5071-EE32-08BB-0768-C4EF0350DCD3}"/>
          </ac:spMkLst>
        </pc:spChg>
        <pc:spChg chg="add mod ord">
          <ac:chgData name="Nigar Haliloğlu Aksoy" userId="f45b9582c771559e" providerId="LiveId" clId="{44FCF920-0016-4CE8-B9E1-A81C4CC40A23}" dt="2022-05-19T16:15:21.097" v="437" actId="700"/>
          <ac:spMkLst>
            <pc:docMk/>
            <pc:sldMk cId="3556481175" sldId="263"/>
            <ac:spMk id="7" creationId="{6D0C871E-EA57-ECE4-B9BA-706FC2F312FF}"/>
          </ac:spMkLst>
        </pc:spChg>
        <pc:picChg chg="add del mod">
          <ac:chgData name="Nigar Haliloğlu Aksoy" userId="f45b9582c771559e" providerId="LiveId" clId="{44FCF920-0016-4CE8-B9E1-A81C4CC40A23}" dt="2022-05-19T16:54:28.696" v="1058" actId="21"/>
          <ac:picMkLst>
            <pc:docMk/>
            <pc:sldMk cId="3556481175" sldId="263"/>
            <ac:picMk id="2" creationId="{C0AFBE5D-4020-39C2-73EA-DDFAD173D6BB}"/>
          </ac:picMkLst>
        </pc:picChg>
        <pc:picChg chg="add mod">
          <ac:chgData name="Nigar Haliloğlu Aksoy" userId="f45b9582c771559e" providerId="LiveId" clId="{44FCF920-0016-4CE8-B9E1-A81C4CC40A23}" dt="2022-05-19T16:54:32.076" v="1060" actId="14100"/>
          <ac:picMkLst>
            <pc:docMk/>
            <pc:sldMk cId="3556481175" sldId="263"/>
            <ac:picMk id="3" creationId="{6E3F9409-E19D-4D03-39C4-615FD1CB543F}"/>
          </ac:picMkLst>
        </pc:picChg>
        <pc:picChg chg="add mod ord">
          <ac:chgData name="Nigar Haliloğlu Aksoy" userId="f45b9582c771559e" providerId="LiveId" clId="{44FCF920-0016-4CE8-B9E1-A81C4CC40A23}" dt="2022-05-19T15:53:21.719" v="89" actId="167"/>
          <ac:picMkLst>
            <pc:docMk/>
            <pc:sldMk cId="3556481175" sldId="263"/>
            <ac:picMk id="4" creationId="{AB7ECC85-AD74-5D19-A9FF-2AF13D274C32}"/>
          </ac:picMkLst>
        </pc:picChg>
        <pc:picChg chg="add del">
          <ac:chgData name="Nigar Haliloğlu Aksoy" userId="f45b9582c771559e" providerId="LiveId" clId="{44FCF920-0016-4CE8-B9E1-A81C4CC40A23}" dt="2022-05-19T16:15:38.979" v="439"/>
          <ac:picMkLst>
            <pc:docMk/>
            <pc:sldMk cId="3556481175" sldId="263"/>
            <ac:picMk id="8" creationId="{F8C4AE9D-3435-2552-BD63-089C52316287}"/>
          </ac:picMkLst>
        </pc:picChg>
        <pc:picChg chg="add del mod">
          <ac:chgData name="Nigar Haliloğlu Aksoy" userId="f45b9582c771559e" providerId="LiveId" clId="{44FCF920-0016-4CE8-B9E1-A81C4CC40A23}" dt="2022-05-19T16:52:16.639" v="1039" actId="21"/>
          <ac:picMkLst>
            <pc:docMk/>
            <pc:sldMk cId="3556481175" sldId="263"/>
            <ac:picMk id="9" creationId="{39B575EC-702C-8547-2D04-AF168DC7971F}"/>
          </ac:picMkLst>
        </pc:picChg>
      </pc:sldChg>
      <pc:sldChg chg="addSp delSp modSp new mod modClrScheme chgLayout">
        <pc:chgData name="Nigar Haliloğlu Aksoy" userId="f45b9582c771559e" providerId="LiveId" clId="{44FCF920-0016-4CE8-B9E1-A81C4CC40A23}" dt="2022-05-19T16:18:02.760" v="461" actId="14100"/>
        <pc:sldMkLst>
          <pc:docMk/>
          <pc:sldMk cId="1120601412" sldId="264"/>
        </pc:sldMkLst>
        <pc:spChg chg="del mod ord">
          <ac:chgData name="Nigar Haliloğlu Aksoy" userId="f45b9582c771559e" providerId="LiveId" clId="{44FCF920-0016-4CE8-B9E1-A81C4CC40A23}" dt="2022-05-19T16:17:14.267" v="450" actId="700"/>
          <ac:spMkLst>
            <pc:docMk/>
            <pc:sldMk cId="1120601412" sldId="264"/>
            <ac:spMk id="2" creationId="{B5C7B556-0474-5F1D-06A0-4ED7E4872D13}"/>
          </ac:spMkLst>
        </pc:spChg>
        <pc:spChg chg="del mod ord">
          <ac:chgData name="Nigar Haliloğlu Aksoy" userId="f45b9582c771559e" providerId="LiveId" clId="{44FCF920-0016-4CE8-B9E1-A81C4CC40A23}" dt="2022-05-19T16:17:14.267" v="450" actId="700"/>
          <ac:spMkLst>
            <pc:docMk/>
            <pc:sldMk cId="1120601412" sldId="264"/>
            <ac:spMk id="3" creationId="{E53526C7-BEAB-492F-9F5F-35988330622C}"/>
          </ac:spMkLst>
        </pc:spChg>
        <pc:spChg chg="add mod ord">
          <ac:chgData name="Nigar Haliloğlu Aksoy" userId="f45b9582c771559e" providerId="LiveId" clId="{44FCF920-0016-4CE8-B9E1-A81C4CC40A23}" dt="2022-05-19T16:17:14.267" v="450" actId="700"/>
          <ac:spMkLst>
            <pc:docMk/>
            <pc:sldMk cId="1120601412" sldId="264"/>
            <ac:spMk id="5" creationId="{32C6D62A-8AE8-7EC6-0548-8426B16234DD}"/>
          </ac:spMkLst>
        </pc:spChg>
        <pc:spChg chg="add mod ord">
          <ac:chgData name="Nigar Haliloğlu Aksoy" userId="f45b9582c771559e" providerId="LiveId" clId="{44FCF920-0016-4CE8-B9E1-A81C4CC40A23}" dt="2022-05-19T16:17:36.528" v="453"/>
          <ac:spMkLst>
            <pc:docMk/>
            <pc:sldMk cId="1120601412" sldId="264"/>
            <ac:spMk id="6" creationId="{C2AAA9FB-A0F6-2071-F7B0-A14BD3589AE8}"/>
          </ac:spMkLst>
        </pc:spChg>
        <pc:spChg chg="add mod ord">
          <ac:chgData name="Nigar Haliloğlu Aksoy" userId="f45b9582c771559e" providerId="LiveId" clId="{44FCF920-0016-4CE8-B9E1-A81C4CC40A23}" dt="2022-05-19T16:17:14.267" v="450" actId="700"/>
          <ac:spMkLst>
            <pc:docMk/>
            <pc:sldMk cId="1120601412" sldId="264"/>
            <ac:spMk id="7" creationId="{C511EDD1-23EF-A162-54D3-604AFA125BAA}"/>
          </ac:spMkLst>
        </pc:spChg>
        <pc:picChg chg="add mod ord">
          <ac:chgData name="Nigar Haliloğlu Aksoy" userId="f45b9582c771559e" providerId="LiveId" clId="{44FCF920-0016-4CE8-B9E1-A81C4CC40A23}" dt="2022-05-19T15:53:25.298" v="90" actId="167"/>
          <ac:picMkLst>
            <pc:docMk/>
            <pc:sldMk cId="1120601412" sldId="264"/>
            <ac:picMk id="4" creationId="{FE25D118-F994-6412-0466-C400E6747A23}"/>
          </ac:picMkLst>
        </pc:picChg>
        <pc:picChg chg="add mod">
          <ac:chgData name="Nigar Haliloğlu Aksoy" userId="f45b9582c771559e" providerId="LiveId" clId="{44FCF920-0016-4CE8-B9E1-A81C4CC40A23}" dt="2022-05-19T16:18:02.760" v="461" actId="14100"/>
          <ac:picMkLst>
            <pc:docMk/>
            <pc:sldMk cId="1120601412" sldId="264"/>
            <ac:picMk id="8" creationId="{4AA9B5BC-4A78-FCED-B756-08C71131A2FD}"/>
          </ac:picMkLst>
        </pc:picChg>
      </pc:sldChg>
      <pc:sldChg chg="addSp delSp modSp new mod modClrScheme chgLayout">
        <pc:chgData name="Nigar Haliloğlu Aksoy" userId="f45b9582c771559e" providerId="LiveId" clId="{44FCF920-0016-4CE8-B9E1-A81C4CC40A23}" dt="2022-05-19T16:19:48.660" v="506"/>
        <pc:sldMkLst>
          <pc:docMk/>
          <pc:sldMk cId="843647210" sldId="265"/>
        </pc:sldMkLst>
        <pc:spChg chg="del mod ord">
          <ac:chgData name="Nigar Haliloğlu Aksoy" userId="f45b9582c771559e" providerId="LiveId" clId="{44FCF920-0016-4CE8-B9E1-A81C4CC40A23}" dt="2022-05-19T16:18:12.630" v="462" actId="700"/>
          <ac:spMkLst>
            <pc:docMk/>
            <pc:sldMk cId="843647210" sldId="265"/>
            <ac:spMk id="2" creationId="{298D98F4-1D6F-5EC8-8C88-751D39E91B28}"/>
          </ac:spMkLst>
        </pc:spChg>
        <pc:spChg chg="del mod ord">
          <ac:chgData name="Nigar Haliloğlu Aksoy" userId="f45b9582c771559e" providerId="LiveId" clId="{44FCF920-0016-4CE8-B9E1-A81C4CC40A23}" dt="2022-05-19T16:18:12.630" v="462" actId="700"/>
          <ac:spMkLst>
            <pc:docMk/>
            <pc:sldMk cId="843647210" sldId="265"/>
            <ac:spMk id="3" creationId="{4BBE1B99-3A03-E2BD-457C-C56069F64806}"/>
          </ac:spMkLst>
        </pc:spChg>
        <pc:spChg chg="add mod ord">
          <ac:chgData name="Nigar Haliloğlu Aksoy" userId="f45b9582c771559e" providerId="LiveId" clId="{44FCF920-0016-4CE8-B9E1-A81C4CC40A23}" dt="2022-05-19T16:18:12.630" v="462" actId="700"/>
          <ac:spMkLst>
            <pc:docMk/>
            <pc:sldMk cId="843647210" sldId="265"/>
            <ac:spMk id="5" creationId="{97FF5870-3621-5EB0-63D3-4BBFC3DD6AAA}"/>
          </ac:spMkLst>
        </pc:spChg>
        <pc:spChg chg="add mod ord">
          <ac:chgData name="Nigar Haliloğlu Aksoy" userId="f45b9582c771559e" providerId="LiveId" clId="{44FCF920-0016-4CE8-B9E1-A81C4CC40A23}" dt="2022-05-19T16:19:38.319" v="504" actId="27636"/>
          <ac:spMkLst>
            <pc:docMk/>
            <pc:sldMk cId="843647210" sldId="265"/>
            <ac:spMk id="6" creationId="{4BD60206-7120-2BBF-B7C9-F10F11FE3056}"/>
          </ac:spMkLst>
        </pc:spChg>
        <pc:spChg chg="add mod ord">
          <ac:chgData name="Nigar Haliloğlu Aksoy" userId="f45b9582c771559e" providerId="LiveId" clId="{44FCF920-0016-4CE8-B9E1-A81C4CC40A23}" dt="2022-05-19T16:19:38.319" v="503" actId="27636"/>
          <ac:spMkLst>
            <pc:docMk/>
            <pc:sldMk cId="843647210" sldId="265"/>
            <ac:spMk id="7" creationId="{35D8A93C-A158-D23C-CA58-C9F6BA08F496}"/>
          </ac:spMkLst>
        </pc:spChg>
        <pc:picChg chg="add mod ord">
          <ac:chgData name="Nigar Haliloğlu Aksoy" userId="f45b9582c771559e" providerId="LiveId" clId="{44FCF920-0016-4CE8-B9E1-A81C4CC40A23}" dt="2022-05-19T15:53:29.903" v="91" actId="167"/>
          <ac:picMkLst>
            <pc:docMk/>
            <pc:sldMk cId="843647210" sldId="265"/>
            <ac:picMk id="4" creationId="{80EDF222-BADA-7D66-A974-4136682174D4}"/>
          </ac:picMkLst>
        </pc:picChg>
        <pc:picChg chg="add del">
          <ac:chgData name="Nigar Haliloğlu Aksoy" userId="f45b9582c771559e" providerId="LiveId" clId="{44FCF920-0016-4CE8-B9E1-A81C4CC40A23}" dt="2022-05-19T16:19:48.660" v="506"/>
          <ac:picMkLst>
            <pc:docMk/>
            <pc:sldMk cId="843647210" sldId="265"/>
            <ac:picMk id="8" creationId="{5E629431-7C7F-E5E5-F5B2-BF7E8E837A53}"/>
          </ac:picMkLst>
        </pc:picChg>
      </pc:sldChg>
      <pc:sldChg chg="addSp delSp modSp new mod modClrScheme chgLayout">
        <pc:chgData name="Nigar Haliloğlu Aksoy" userId="f45b9582c771559e" providerId="LiveId" clId="{44FCF920-0016-4CE8-B9E1-A81C4CC40A23}" dt="2022-05-19T16:53:32.891" v="1052" actId="21"/>
        <pc:sldMkLst>
          <pc:docMk/>
          <pc:sldMk cId="2905698060" sldId="266"/>
        </pc:sldMkLst>
        <pc:spChg chg="del mod ord">
          <ac:chgData name="Nigar Haliloğlu Aksoy" userId="f45b9582c771559e" providerId="LiveId" clId="{44FCF920-0016-4CE8-B9E1-A81C4CC40A23}" dt="2022-05-19T16:20:16.173" v="507" actId="700"/>
          <ac:spMkLst>
            <pc:docMk/>
            <pc:sldMk cId="2905698060" sldId="266"/>
            <ac:spMk id="2" creationId="{7C2EBAA9-D348-4A73-0910-26E35A645EA8}"/>
          </ac:spMkLst>
        </pc:spChg>
        <pc:spChg chg="del mod ord">
          <ac:chgData name="Nigar Haliloğlu Aksoy" userId="f45b9582c771559e" providerId="LiveId" clId="{44FCF920-0016-4CE8-B9E1-A81C4CC40A23}" dt="2022-05-19T16:20:16.173" v="507" actId="700"/>
          <ac:spMkLst>
            <pc:docMk/>
            <pc:sldMk cId="2905698060" sldId="266"/>
            <ac:spMk id="3" creationId="{7012C47C-E09D-0808-7D35-7EFAD73A37AB}"/>
          </ac:spMkLst>
        </pc:spChg>
        <pc:spChg chg="add del mod ord">
          <ac:chgData name="Nigar Haliloğlu Aksoy" userId="f45b9582c771559e" providerId="LiveId" clId="{44FCF920-0016-4CE8-B9E1-A81C4CC40A23}" dt="2022-05-19T16:21:40.786" v="516" actId="21"/>
          <ac:spMkLst>
            <pc:docMk/>
            <pc:sldMk cId="2905698060" sldId="266"/>
            <ac:spMk id="5" creationId="{D31B1759-B5E2-0805-35AF-DC66D2BCD0F9}"/>
          </ac:spMkLst>
        </pc:spChg>
        <pc:spChg chg="add mod ord">
          <ac:chgData name="Nigar Haliloğlu Aksoy" userId="f45b9582c771559e" providerId="LiveId" clId="{44FCF920-0016-4CE8-B9E1-A81C4CC40A23}" dt="2022-05-19T16:20:47.913" v="511" actId="12"/>
          <ac:spMkLst>
            <pc:docMk/>
            <pc:sldMk cId="2905698060" sldId="266"/>
            <ac:spMk id="6" creationId="{D46F4915-711B-1547-2451-D6BC2B0B3B80}"/>
          </ac:spMkLst>
        </pc:spChg>
        <pc:spChg chg="add mod ord">
          <ac:chgData name="Nigar Haliloğlu Aksoy" userId="f45b9582c771559e" providerId="LiveId" clId="{44FCF920-0016-4CE8-B9E1-A81C4CC40A23}" dt="2022-05-19T16:20:16.173" v="507" actId="700"/>
          <ac:spMkLst>
            <pc:docMk/>
            <pc:sldMk cId="2905698060" sldId="266"/>
            <ac:spMk id="7" creationId="{EF436B4B-5749-C93F-8A75-B62D8B618BDD}"/>
          </ac:spMkLst>
        </pc:spChg>
        <pc:picChg chg="add del mod">
          <ac:chgData name="Nigar Haliloğlu Aksoy" userId="f45b9582c771559e" providerId="LiveId" clId="{44FCF920-0016-4CE8-B9E1-A81C4CC40A23}" dt="2022-05-19T16:53:32.891" v="1052" actId="21"/>
          <ac:picMkLst>
            <pc:docMk/>
            <pc:sldMk cId="2905698060" sldId="266"/>
            <ac:picMk id="2" creationId="{2F6CB917-08F1-587B-829D-716909042FA2}"/>
          </ac:picMkLst>
        </pc:picChg>
        <pc:picChg chg="add mod ord">
          <ac:chgData name="Nigar Haliloğlu Aksoy" userId="f45b9582c771559e" providerId="LiveId" clId="{44FCF920-0016-4CE8-B9E1-A81C4CC40A23}" dt="2022-05-19T15:53:32.307" v="92" actId="167"/>
          <ac:picMkLst>
            <pc:docMk/>
            <pc:sldMk cId="2905698060" sldId="266"/>
            <ac:picMk id="4" creationId="{E3A3FD9D-EA07-D202-79FE-3973DC657BCC}"/>
          </ac:picMkLst>
        </pc:picChg>
        <pc:picChg chg="add del mod">
          <ac:chgData name="Nigar Haliloğlu Aksoy" userId="f45b9582c771559e" providerId="LiveId" clId="{44FCF920-0016-4CE8-B9E1-A81C4CC40A23}" dt="2022-05-19T16:53:17.818" v="1045" actId="21"/>
          <ac:picMkLst>
            <pc:docMk/>
            <pc:sldMk cId="2905698060" sldId="266"/>
            <ac:picMk id="8" creationId="{5AFB16A0-316B-0BE6-8AC6-6B7264727979}"/>
          </ac:picMkLst>
        </pc:picChg>
      </pc:sldChg>
      <pc:sldChg chg="addSp delSp modSp new mod modClrScheme chgLayout">
        <pc:chgData name="Nigar Haliloğlu Aksoy" userId="f45b9582c771559e" providerId="LiveId" clId="{44FCF920-0016-4CE8-B9E1-A81C4CC40A23}" dt="2022-05-19T16:55:23.327" v="1076" actId="1076"/>
        <pc:sldMkLst>
          <pc:docMk/>
          <pc:sldMk cId="792552392" sldId="267"/>
        </pc:sldMkLst>
        <pc:spChg chg="del mod ord">
          <ac:chgData name="Nigar Haliloğlu Aksoy" userId="f45b9582c771559e" providerId="LiveId" clId="{44FCF920-0016-4CE8-B9E1-A81C4CC40A23}" dt="2022-05-19T16:26:05.300" v="524" actId="700"/>
          <ac:spMkLst>
            <pc:docMk/>
            <pc:sldMk cId="792552392" sldId="267"/>
            <ac:spMk id="2" creationId="{3AFBF7BC-1825-DA63-FF99-23135987FE01}"/>
          </ac:spMkLst>
        </pc:spChg>
        <pc:spChg chg="del mod ord">
          <ac:chgData name="Nigar Haliloğlu Aksoy" userId="f45b9582c771559e" providerId="LiveId" clId="{44FCF920-0016-4CE8-B9E1-A81C4CC40A23}" dt="2022-05-19T16:26:05.300" v="524" actId="700"/>
          <ac:spMkLst>
            <pc:docMk/>
            <pc:sldMk cId="792552392" sldId="267"/>
            <ac:spMk id="3" creationId="{40D2C19C-FEF6-0819-BA09-228EDC1D921D}"/>
          </ac:spMkLst>
        </pc:spChg>
        <pc:spChg chg="add del mod ord">
          <ac:chgData name="Nigar Haliloğlu Aksoy" userId="f45b9582c771559e" providerId="LiveId" clId="{44FCF920-0016-4CE8-B9E1-A81C4CC40A23}" dt="2022-05-19T16:26:40.071" v="525" actId="700"/>
          <ac:spMkLst>
            <pc:docMk/>
            <pc:sldMk cId="792552392" sldId="267"/>
            <ac:spMk id="5" creationId="{9AC9C149-D28F-7AF1-AF1D-DF02EB895E15}"/>
          </ac:spMkLst>
        </pc:spChg>
        <pc:spChg chg="add del mod ord">
          <ac:chgData name="Nigar Haliloğlu Aksoy" userId="f45b9582c771559e" providerId="LiveId" clId="{44FCF920-0016-4CE8-B9E1-A81C4CC40A23}" dt="2022-05-19T16:26:40.071" v="525" actId="700"/>
          <ac:spMkLst>
            <pc:docMk/>
            <pc:sldMk cId="792552392" sldId="267"/>
            <ac:spMk id="6" creationId="{A9E1A211-898E-FD03-1B3F-F32E14CE4C27}"/>
          </ac:spMkLst>
        </pc:spChg>
        <pc:spChg chg="add del mod ord">
          <ac:chgData name="Nigar Haliloğlu Aksoy" userId="f45b9582c771559e" providerId="LiveId" clId="{44FCF920-0016-4CE8-B9E1-A81C4CC40A23}" dt="2022-05-19T16:26:40.071" v="525" actId="700"/>
          <ac:spMkLst>
            <pc:docMk/>
            <pc:sldMk cId="792552392" sldId="267"/>
            <ac:spMk id="7" creationId="{B1D0665E-DBB3-DB6B-488F-58BB5BF7D64A}"/>
          </ac:spMkLst>
        </pc:spChg>
        <pc:spChg chg="add mod ord">
          <ac:chgData name="Nigar Haliloğlu Aksoy" userId="f45b9582c771559e" providerId="LiveId" clId="{44FCF920-0016-4CE8-B9E1-A81C4CC40A23}" dt="2022-05-19T16:26:47.318" v="546" actId="20577"/>
          <ac:spMkLst>
            <pc:docMk/>
            <pc:sldMk cId="792552392" sldId="267"/>
            <ac:spMk id="8" creationId="{0807B2D9-CC5B-04BA-91BE-2F02B4921389}"/>
          </ac:spMkLst>
        </pc:spChg>
        <pc:spChg chg="add mod ord">
          <ac:chgData name="Nigar Haliloğlu Aksoy" userId="f45b9582c771559e" providerId="LiveId" clId="{44FCF920-0016-4CE8-B9E1-A81C4CC40A23}" dt="2022-05-19T16:26:40.071" v="525" actId="700"/>
          <ac:spMkLst>
            <pc:docMk/>
            <pc:sldMk cId="792552392" sldId="267"/>
            <ac:spMk id="9" creationId="{45F5D069-7F71-222C-EA0C-1CB4EB878436}"/>
          </ac:spMkLst>
        </pc:spChg>
        <pc:picChg chg="add mod">
          <ac:chgData name="Nigar Haliloğlu Aksoy" userId="f45b9582c771559e" providerId="LiveId" clId="{44FCF920-0016-4CE8-B9E1-A81C4CC40A23}" dt="2022-05-19T16:53:41.519" v="1056" actId="1076"/>
          <ac:picMkLst>
            <pc:docMk/>
            <pc:sldMk cId="792552392" sldId="267"/>
            <ac:picMk id="2" creationId="{BA354EAB-20AC-CB89-0E86-40E9973C00D5}"/>
          </ac:picMkLst>
        </pc:picChg>
        <pc:picChg chg="add mod">
          <ac:chgData name="Nigar Haliloğlu Aksoy" userId="f45b9582c771559e" providerId="LiveId" clId="{44FCF920-0016-4CE8-B9E1-A81C4CC40A23}" dt="2022-05-19T16:55:23.327" v="1076" actId="1076"/>
          <ac:picMkLst>
            <pc:docMk/>
            <pc:sldMk cId="792552392" sldId="267"/>
            <ac:picMk id="3" creationId="{45D82C36-E730-4749-4978-9BDEBE7F047E}"/>
          </ac:picMkLst>
        </pc:picChg>
        <pc:picChg chg="add mod ord">
          <ac:chgData name="Nigar Haliloğlu Aksoy" userId="f45b9582c771559e" providerId="LiveId" clId="{44FCF920-0016-4CE8-B9E1-A81C4CC40A23}" dt="2022-05-19T16:55:15.957" v="1073" actId="14100"/>
          <ac:picMkLst>
            <pc:docMk/>
            <pc:sldMk cId="792552392" sldId="267"/>
            <ac:picMk id="4" creationId="{F40EC935-4B1C-7593-19AB-F0CF2CB1E38A}"/>
          </ac:picMkLst>
        </pc:picChg>
        <pc:picChg chg="add del mod">
          <ac:chgData name="Nigar Haliloğlu Aksoy" userId="f45b9582c771559e" providerId="LiveId" clId="{44FCF920-0016-4CE8-B9E1-A81C4CC40A23}" dt="2022-05-19T16:53:37.662" v="1054" actId="21"/>
          <ac:picMkLst>
            <pc:docMk/>
            <pc:sldMk cId="792552392" sldId="267"/>
            <ac:picMk id="10" creationId="{2F6AE378-DC56-0F72-C609-421DDA5E325F}"/>
          </ac:picMkLst>
        </pc:picChg>
        <pc:picChg chg="add del mod">
          <ac:chgData name="Nigar Haliloğlu Aksoy" userId="f45b9582c771559e" providerId="LiveId" clId="{44FCF920-0016-4CE8-B9E1-A81C4CC40A23}" dt="2022-05-19T16:55:16.372" v="1074"/>
          <ac:picMkLst>
            <pc:docMk/>
            <pc:sldMk cId="792552392" sldId="267"/>
            <ac:picMk id="1026" creationId="{A16D313E-3781-5A3A-8B14-4EA9FBF17487}"/>
          </ac:picMkLst>
        </pc:picChg>
      </pc:sldChg>
      <pc:sldChg chg="addSp delSp modSp new mod modClrScheme chgLayout">
        <pc:chgData name="Nigar Haliloğlu Aksoy" userId="f45b9582c771559e" providerId="LiveId" clId="{44FCF920-0016-4CE8-B9E1-A81C4CC40A23}" dt="2022-05-19T16:31:15.317" v="617" actId="27636"/>
        <pc:sldMkLst>
          <pc:docMk/>
          <pc:sldMk cId="540741330" sldId="268"/>
        </pc:sldMkLst>
        <pc:spChg chg="del mod ord">
          <ac:chgData name="Nigar Haliloğlu Aksoy" userId="f45b9582c771559e" providerId="LiveId" clId="{44FCF920-0016-4CE8-B9E1-A81C4CC40A23}" dt="2022-05-19T16:28:39.350" v="551" actId="700"/>
          <ac:spMkLst>
            <pc:docMk/>
            <pc:sldMk cId="540741330" sldId="268"/>
            <ac:spMk id="2" creationId="{CFD1C0F3-F86C-4B5B-08EA-11D48F2DBAE3}"/>
          </ac:spMkLst>
        </pc:spChg>
        <pc:spChg chg="del mod ord">
          <ac:chgData name="Nigar Haliloğlu Aksoy" userId="f45b9582c771559e" providerId="LiveId" clId="{44FCF920-0016-4CE8-B9E1-A81C4CC40A23}" dt="2022-05-19T16:28:39.350" v="551" actId="700"/>
          <ac:spMkLst>
            <pc:docMk/>
            <pc:sldMk cId="540741330" sldId="268"/>
            <ac:spMk id="3" creationId="{2584093B-45FB-4DD3-CFE8-B900293D5323}"/>
          </ac:spMkLst>
        </pc:spChg>
        <pc:spChg chg="add mod ord">
          <ac:chgData name="Nigar Haliloğlu Aksoy" userId="f45b9582c771559e" providerId="LiveId" clId="{44FCF920-0016-4CE8-B9E1-A81C4CC40A23}" dt="2022-05-19T16:28:39.350" v="551" actId="700"/>
          <ac:spMkLst>
            <pc:docMk/>
            <pc:sldMk cId="540741330" sldId="268"/>
            <ac:spMk id="6" creationId="{19B96C6B-A5D4-4EC5-10DC-58D2949205FF}"/>
          </ac:spMkLst>
        </pc:spChg>
        <pc:spChg chg="add mod ord">
          <ac:chgData name="Nigar Haliloğlu Aksoy" userId="f45b9582c771559e" providerId="LiveId" clId="{44FCF920-0016-4CE8-B9E1-A81C4CC40A23}" dt="2022-05-19T16:31:15.317" v="617" actId="27636"/>
          <ac:spMkLst>
            <pc:docMk/>
            <pc:sldMk cId="540741330" sldId="268"/>
            <ac:spMk id="7" creationId="{3828CE20-AA3A-8252-966E-21A538F0269D}"/>
          </ac:spMkLst>
        </pc:spChg>
        <pc:spChg chg="add mod ord">
          <ac:chgData name="Nigar Haliloğlu Aksoy" userId="f45b9582c771559e" providerId="LiveId" clId="{44FCF920-0016-4CE8-B9E1-A81C4CC40A23}" dt="2022-05-19T16:31:15.317" v="616" actId="27636"/>
          <ac:spMkLst>
            <pc:docMk/>
            <pc:sldMk cId="540741330" sldId="268"/>
            <ac:spMk id="8" creationId="{4DAF2CDE-78B8-2B65-F4BF-2395EBFCFF25}"/>
          </ac:spMkLst>
        </pc:spChg>
        <pc:picChg chg="add mod ord">
          <ac:chgData name="Nigar Haliloğlu Aksoy" userId="f45b9582c771559e" providerId="LiveId" clId="{44FCF920-0016-4CE8-B9E1-A81C4CC40A23}" dt="2022-05-19T15:54:16.852" v="102" actId="1076"/>
          <ac:picMkLst>
            <pc:docMk/>
            <pc:sldMk cId="540741330" sldId="268"/>
            <ac:picMk id="4" creationId="{0148EA86-E59B-E746-A04C-DA0F62A6C30D}"/>
          </ac:picMkLst>
        </pc:picChg>
        <pc:picChg chg="add del mod ord">
          <ac:chgData name="Nigar Haliloğlu Aksoy" userId="f45b9582c771559e" providerId="LiveId" clId="{44FCF920-0016-4CE8-B9E1-A81C4CC40A23}" dt="2022-05-19T15:54:19.015" v="104"/>
          <ac:picMkLst>
            <pc:docMk/>
            <pc:sldMk cId="540741330" sldId="268"/>
            <ac:picMk id="5" creationId="{9FEAB319-F794-BA46-C401-D787C895B1EF}"/>
          </ac:picMkLst>
        </pc:picChg>
      </pc:sldChg>
      <pc:sldChg chg="addSp modSp new mod">
        <pc:chgData name="Nigar Haliloğlu Aksoy" userId="f45b9582c771559e" providerId="LiveId" clId="{44FCF920-0016-4CE8-B9E1-A81C4CC40A23}" dt="2022-05-19T15:55:53.741" v="150" actId="20577"/>
        <pc:sldMkLst>
          <pc:docMk/>
          <pc:sldMk cId="4179877728" sldId="269"/>
        </pc:sldMkLst>
        <pc:spChg chg="mod">
          <ac:chgData name="Nigar Haliloğlu Aksoy" userId="f45b9582c771559e" providerId="LiveId" clId="{44FCF920-0016-4CE8-B9E1-A81C4CC40A23}" dt="2022-05-19T15:55:53.741" v="150" actId="20577"/>
          <ac:spMkLst>
            <pc:docMk/>
            <pc:sldMk cId="4179877728" sldId="269"/>
            <ac:spMk id="3" creationId="{DB73CEAC-7F7C-BA6E-7EA8-ADF7F9474C42}"/>
          </ac:spMkLst>
        </pc:spChg>
        <pc:picChg chg="add mod ord">
          <ac:chgData name="Nigar Haliloğlu Aksoy" userId="f45b9582c771559e" providerId="LiveId" clId="{44FCF920-0016-4CE8-B9E1-A81C4CC40A23}" dt="2022-05-19T15:55:34.106" v="107" actId="167"/>
          <ac:picMkLst>
            <pc:docMk/>
            <pc:sldMk cId="4179877728" sldId="269"/>
            <ac:picMk id="4" creationId="{75F0A58A-3734-2C2D-B35D-7EC927E669CA}"/>
          </ac:picMkLst>
        </pc:picChg>
      </pc:sldChg>
      <pc:sldChg chg="addSp delSp modSp new mod modClrScheme chgLayout">
        <pc:chgData name="Nigar Haliloğlu Aksoy" userId="f45b9582c771559e" providerId="LiveId" clId="{44FCF920-0016-4CE8-B9E1-A81C4CC40A23}" dt="2022-05-19T16:08:07.363" v="314" actId="20577"/>
        <pc:sldMkLst>
          <pc:docMk/>
          <pc:sldMk cId="3535465453" sldId="270"/>
        </pc:sldMkLst>
        <pc:spChg chg="del mod ord">
          <ac:chgData name="Nigar Haliloğlu Aksoy" userId="f45b9582c771559e" providerId="LiveId" clId="{44FCF920-0016-4CE8-B9E1-A81C4CC40A23}" dt="2022-05-19T16:07:51.509" v="273" actId="700"/>
          <ac:spMkLst>
            <pc:docMk/>
            <pc:sldMk cId="3535465453" sldId="270"/>
            <ac:spMk id="2" creationId="{AFCABABB-F863-E89C-A9EE-6E4FA35BD4DC}"/>
          </ac:spMkLst>
        </pc:spChg>
        <pc:spChg chg="del mod ord">
          <ac:chgData name="Nigar Haliloğlu Aksoy" userId="f45b9582c771559e" providerId="LiveId" clId="{44FCF920-0016-4CE8-B9E1-A81C4CC40A23}" dt="2022-05-19T16:07:51.509" v="273" actId="700"/>
          <ac:spMkLst>
            <pc:docMk/>
            <pc:sldMk cId="3535465453" sldId="270"/>
            <ac:spMk id="3" creationId="{18EDE553-46CE-9AB1-4B77-8C40C68E63B3}"/>
          </ac:spMkLst>
        </pc:spChg>
        <pc:spChg chg="del">
          <ac:chgData name="Nigar Haliloğlu Aksoy" userId="f45b9582c771559e" providerId="LiveId" clId="{44FCF920-0016-4CE8-B9E1-A81C4CC40A23}" dt="2022-05-19T16:07:33.211" v="269"/>
          <ac:spMkLst>
            <pc:docMk/>
            <pc:sldMk cId="3535465453" sldId="270"/>
            <ac:spMk id="4" creationId="{2CD321DF-F800-2571-A60A-5312DA6C7E3B}"/>
          </ac:spMkLst>
        </pc:spChg>
        <pc:spChg chg="add mod ord">
          <ac:chgData name="Nigar Haliloğlu Aksoy" userId="f45b9582c771559e" providerId="LiveId" clId="{44FCF920-0016-4CE8-B9E1-A81C4CC40A23}" dt="2022-05-19T16:08:07.363" v="314" actId="20577"/>
          <ac:spMkLst>
            <pc:docMk/>
            <pc:sldMk cId="3535465453" sldId="270"/>
            <ac:spMk id="7" creationId="{95AC3109-2BED-302B-549E-C6252E780141}"/>
          </ac:spMkLst>
        </pc:spChg>
        <pc:spChg chg="add mod ord">
          <ac:chgData name="Nigar Haliloğlu Aksoy" userId="f45b9582c771559e" providerId="LiveId" clId="{44FCF920-0016-4CE8-B9E1-A81C4CC40A23}" dt="2022-05-19T16:07:51.509" v="273" actId="700"/>
          <ac:spMkLst>
            <pc:docMk/>
            <pc:sldMk cId="3535465453" sldId="270"/>
            <ac:spMk id="8" creationId="{AAEEAD58-CE7F-5899-340E-4B8BFBF093D1}"/>
          </ac:spMkLst>
        </pc:spChg>
        <pc:picChg chg="add mod ord">
          <ac:chgData name="Nigar Haliloğlu Aksoy" userId="f45b9582c771559e" providerId="LiveId" clId="{44FCF920-0016-4CE8-B9E1-A81C4CC40A23}" dt="2022-05-19T16:07:55.588" v="275" actId="14100"/>
          <ac:picMkLst>
            <pc:docMk/>
            <pc:sldMk cId="3535465453" sldId="270"/>
            <ac:picMk id="5" creationId="{A8BD75D0-E868-48C8-FE38-EC2D3D9CEF5A}"/>
          </ac:picMkLst>
        </pc:picChg>
        <pc:picChg chg="add mod ord">
          <ac:chgData name="Nigar Haliloğlu Aksoy" userId="f45b9582c771559e" providerId="LiveId" clId="{44FCF920-0016-4CE8-B9E1-A81C4CC40A23}" dt="2022-05-19T16:07:46.619" v="272" actId="1076"/>
          <ac:picMkLst>
            <pc:docMk/>
            <pc:sldMk cId="3535465453" sldId="270"/>
            <ac:picMk id="6" creationId="{F8D87DCF-69F7-4FCD-1B3F-8A46DF4CBD76}"/>
          </ac:picMkLst>
        </pc:picChg>
      </pc:sldChg>
      <pc:sldChg chg="addSp delSp modSp new mod chgLayout">
        <pc:chgData name="Nigar Haliloğlu Aksoy" userId="f45b9582c771559e" providerId="LiveId" clId="{44FCF920-0016-4CE8-B9E1-A81C4CC40A23}" dt="2022-05-19T16:45:26.417" v="889" actId="113"/>
        <pc:sldMkLst>
          <pc:docMk/>
          <pc:sldMk cId="2605082712" sldId="271"/>
        </pc:sldMkLst>
        <pc:spChg chg="del">
          <ac:chgData name="Nigar Haliloğlu Aksoy" userId="f45b9582c771559e" providerId="LiveId" clId="{44FCF920-0016-4CE8-B9E1-A81C4CC40A23}" dt="2022-05-19T16:31:33.469" v="624" actId="700"/>
          <ac:spMkLst>
            <pc:docMk/>
            <pc:sldMk cId="2605082712" sldId="271"/>
            <ac:spMk id="2" creationId="{72DF6278-0152-FF5C-E755-173AADA3FA2D}"/>
          </ac:spMkLst>
        </pc:spChg>
        <pc:spChg chg="del">
          <ac:chgData name="Nigar Haliloğlu Aksoy" userId="f45b9582c771559e" providerId="LiveId" clId="{44FCF920-0016-4CE8-B9E1-A81C4CC40A23}" dt="2022-05-19T16:31:33.469" v="624" actId="700"/>
          <ac:spMkLst>
            <pc:docMk/>
            <pc:sldMk cId="2605082712" sldId="271"/>
            <ac:spMk id="3" creationId="{D6291E3A-2505-FD1E-D8AB-553D32DD6182}"/>
          </ac:spMkLst>
        </pc:spChg>
        <pc:spChg chg="del">
          <ac:chgData name="Nigar Haliloğlu Aksoy" userId="f45b9582c771559e" providerId="LiveId" clId="{44FCF920-0016-4CE8-B9E1-A81C4CC40A23}" dt="2022-05-19T16:31:33.469" v="624" actId="700"/>
          <ac:spMkLst>
            <pc:docMk/>
            <pc:sldMk cId="2605082712" sldId="271"/>
            <ac:spMk id="4" creationId="{BCE0E801-4663-AF26-BBF5-30F48072B8F5}"/>
          </ac:spMkLst>
        </pc:spChg>
        <pc:spChg chg="add mod ord">
          <ac:chgData name="Nigar Haliloğlu Aksoy" userId="f45b9582c771559e" providerId="LiveId" clId="{44FCF920-0016-4CE8-B9E1-A81C4CC40A23}" dt="2022-05-19T16:31:33.469" v="624" actId="700"/>
          <ac:spMkLst>
            <pc:docMk/>
            <pc:sldMk cId="2605082712" sldId="271"/>
            <ac:spMk id="6" creationId="{D660D11D-8878-B796-1BAF-36A5085D42A6}"/>
          </ac:spMkLst>
        </pc:spChg>
        <pc:spChg chg="add mod ord">
          <ac:chgData name="Nigar Haliloğlu Aksoy" userId="f45b9582c771559e" providerId="LiveId" clId="{44FCF920-0016-4CE8-B9E1-A81C4CC40A23}" dt="2022-05-19T16:45:26.417" v="889" actId="113"/>
          <ac:spMkLst>
            <pc:docMk/>
            <pc:sldMk cId="2605082712" sldId="271"/>
            <ac:spMk id="7" creationId="{2A8A21AF-06FC-FAAC-AEEA-417E20AAC7B9}"/>
          </ac:spMkLst>
        </pc:spChg>
        <pc:spChg chg="add mod ord">
          <ac:chgData name="Nigar Haliloğlu Aksoy" userId="f45b9582c771559e" providerId="LiveId" clId="{44FCF920-0016-4CE8-B9E1-A81C4CC40A23}" dt="2022-05-19T16:31:33.469" v="624" actId="700"/>
          <ac:spMkLst>
            <pc:docMk/>
            <pc:sldMk cId="2605082712" sldId="271"/>
            <ac:spMk id="8" creationId="{330C22B8-9878-A78E-0F29-45005AB16E60}"/>
          </ac:spMkLst>
        </pc:spChg>
        <pc:picChg chg="add mod ord">
          <ac:chgData name="Nigar Haliloğlu Aksoy" userId="f45b9582c771559e" providerId="LiveId" clId="{44FCF920-0016-4CE8-B9E1-A81C4CC40A23}" dt="2022-05-19T16:31:36.687" v="625" actId="167"/>
          <ac:picMkLst>
            <pc:docMk/>
            <pc:sldMk cId="2605082712" sldId="271"/>
            <ac:picMk id="5" creationId="{F7978B79-679F-742E-79A8-32B777BE114C}"/>
          </ac:picMkLst>
        </pc:picChg>
      </pc:sldChg>
      <pc:sldChg chg="addSp modSp new mod">
        <pc:chgData name="Nigar Haliloğlu Aksoy" userId="f45b9582c771559e" providerId="LiveId" clId="{44FCF920-0016-4CE8-B9E1-A81C4CC40A23}" dt="2022-05-19T16:46:57.161" v="979" actId="255"/>
        <pc:sldMkLst>
          <pc:docMk/>
          <pc:sldMk cId="1565174970" sldId="272"/>
        </pc:sldMkLst>
        <pc:spChg chg="mod">
          <ac:chgData name="Nigar Haliloğlu Aksoy" userId="f45b9582c771559e" providerId="LiveId" clId="{44FCF920-0016-4CE8-B9E1-A81C4CC40A23}" dt="2022-05-19T16:46:57.161" v="979" actId="255"/>
          <ac:spMkLst>
            <pc:docMk/>
            <pc:sldMk cId="1565174970" sldId="272"/>
            <ac:spMk id="3" creationId="{B244B6E2-B6FE-472A-ACF1-934B7EDEF8DC}"/>
          </ac:spMkLst>
        </pc:spChg>
        <pc:picChg chg="add mod ord">
          <ac:chgData name="Nigar Haliloğlu Aksoy" userId="f45b9582c771559e" providerId="LiveId" clId="{44FCF920-0016-4CE8-B9E1-A81C4CC40A23}" dt="2022-05-19T16:31:39.672" v="626" actId="167"/>
          <ac:picMkLst>
            <pc:docMk/>
            <pc:sldMk cId="1565174970" sldId="272"/>
            <ac:picMk id="5" creationId="{22975DAA-D2C1-9D4E-1D94-5D83AC9B265F}"/>
          </ac:picMkLst>
        </pc:picChg>
      </pc:sldChg>
      <pc:sldChg chg="addSp delSp modSp new mod ord">
        <pc:chgData name="Nigar Haliloğlu Aksoy" userId="f45b9582c771559e" providerId="LiveId" clId="{44FCF920-0016-4CE8-B9E1-A81C4CC40A23}" dt="2022-05-19T16:45:43.310" v="891"/>
        <pc:sldMkLst>
          <pc:docMk/>
          <pc:sldMk cId="736778103" sldId="273"/>
        </pc:sldMkLst>
        <pc:spChg chg="del">
          <ac:chgData name="Nigar Haliloğlu Aksoy" userId="f45b9582c771559e" providerId="LiveId" clId="{44FCF920-0016-4CE8-B9E1-A81C4CC40A23}" dt="2022-05-19T16:37:09.221" v="643" actId="21"/>
          <ac:spMkLst>
            <pc:docMk/>
            <pc:sldMk cId="736778103" sldId="273"/>
            <ac:spMk id="2" creationId="{33A39789-2096-9B70-83E9-6817B0AAE5AA}"/>
          </ac:spMkLst>
        </pc:spChg>
        <pc:spChg chg="mod">
          <ac:chgData name="Nigar Haliloğlu Aksoy" userId="f45b9582c771559e" providerId="LiveId" clId="{44FCF920-0016-4CE8-B9E1-A81C4CC40A23}" dt="2022-05-19T16:37:24.743" v="649" actId="12"/>
          <ac:spMkLst>
            <pc:docMk/>
            <pc:sldMk cId="736778103" sldId="273"/>
            <ac:spMk id="3" creationId="{9A176A6A-F595-826E-E4D4-491B0577995A}"/>
          </ac:spMkLst>
        </pc:spChg>
        <pc:spChg chg="mod">
          <ac:chgData name="Nigar Haliloğlu Aksoy" userId="f45b9582c771559e" providerId="LiveId" clId="{44FCF920-0016-4CE8-B9E1-A81C4CC40A23}" dt="2022-05-19T16:36:43.884" v="635" actId="27636"/>
          <ac:spMkLst>
            <pc:docMk/>
            <pc:sldMk cId="736778103" sldId="273"/>
            <ac:spMk id="4" creationId="{4E3110A3-80D3-DEF6-75A7-FF684D4DF47D}"/>
          </ac:spMkLst>
        </pc:spChg>
        <pc:picChg chg="add mod ord">
          <ac:chgData name="Nigar Haliloğlu Aksoy" userId="f45b9582c771559e" providerId="LiveId" clId="{44FCF920-0016-4CE8-B9E1-A81C4CC40A23}" dt="2022-05-19T16:37:01.991" v="641" actId="1076"/>
          <ac:picMkLst>
            <pc:docMk/>
            <pc:sldMk cId="736778103" sldId="273"/>
            <ac:picMk id="5" creationId="{82395B08-8A72-BC97-85D5-302C7E090E31}"/>
          </ac:picMkLst>
        </pc:picChg>
        <pc:picChg chg="add mod">
          <ac:chgData name="Nigar Haliloğlu Aksoy" userId="f45b9582c771559e" providerId="LiveId" clId="{44FCF920-0016-4CE8-B9E1-A81C4CC40A23}" dt="2022-05-19T16:37:18.410" v="648" actId="1076"/>
          <ac:picMkLst>
            <pc:docMk/>
            <pc:sldMk cId="736778103" sldId="273"/>
            <ac:picMk id="6" creationId="{882CE9D1-4195-7780-8420-9128E11CCF0D}"/>
          </ac:picMkLst>
        </pc:picChg>
      </pc:sldChg>
      <pc:sldChg chg="addSp modSp new mod">
        <pc:chgData name="Nigar Haliloğlu Aksoy" userId="f45b9582c771559e" providerId="LiveId" clId="{44FCF920-0016-4CE8-B9E1-A81C4CC40A23}" dt="2022-05-19T16:39:32.942" v="714" actId="20577"/>
        <pc:sldMkLst>
          <pc:docMk/>
          <pc:sldMk cId="4181838114" sldId="274"/>
        </pc:sldMkLst>
        <pc:spChg chg="mod">
          <ac:chgData name="Nigar Haliloğlu Aksoy" userId="f45b9582c771559e" providerId="LiveId" clId="{44FCF920-0016-4CE8-B9E1-A81C4CC40A23}" dt="2022-05-19T16:39:32.942" v="714" actId="20577"/>
          <ac:spMkLst>
            <pc:docMk/>
            <pc:sldMk cId="4181838114" sldId="274"/>
            <ac:spMk id="3" creationId="{8AB20386-983F-8D5B-4EDA-3CB1766566E6}"/>
          </ac:spMkLst>
        </pc:spChg>
        <pc:picChg chg="add ord">
          <ac:chgData name="Nigar Haliloğlu Aksoy" userId="f45b9582c771559e" providerId="LiveId" clId="{44FCF920-0016-4CE8-B9E1-A81C4CC40A23}" dt="2022-05-19T16:38:15.232" v="656" actId="167"/>
          <ac:picMkLst>
            <pc:docMk/>
            <pc:sldMk cId="4181838114" sldId="274"/>
            <ac:picMk id="5" creationId="{A1D868DF-032C-531F-EEB2-FBFF0ED73905}"/>
          </ac:picMkLst>
        </pc:picChg>
      </pc:sldChg>
      <pc:sldChg chg="addSp modSp new mod">
        <pc:chgData name="Nigar Haliloğlu Aksoy" userId="f45b9582c771559e" providerId="LiveId" clId="{44FCF920-0016-4CE8-B9E1-A81C4CC40A23}" dt="2022-05-19T16:41:18.330" v="773" actId="27636"/>
        <pc:sldMkLst>
          <pc:docMk/>
          <pc:sldMk cId="1053939743" sldId="275"/>
        </pc:sldMkLst>
        <pc:spChg chg="mod">
          <ac:chgData name="Nigar Haliloğlu Aksoy" userId="f45b9582c771559e" providerId="LiveId" clId="{44FCF920-0016-4CE8-B9E1-A81C4CC40A23}" dt="2022-05-19T16:41:18.330" v="773" actId="27636"/>
          <ac:spMkLst>
            <pc:docMk/>
            <pc:sldMk cId="1053939743" sldId="275"/>
            <ac:spMk id="3" creationId="{705C60D3-ABDD-5B2D-967F-553BEC658BBC}"/>
          </ac:spMkLst>
        </pc:spChg>
        <pc:spChg chg="mod">
          <ac:chgData name="Nigar Haliloğlu Aksoy" userId="f45b9582c771559e" providerId="LiveId" clId="{44FCF920-0016-4CE8-B9E1-A81C4CC40A23}" dt="2022-05-19T16:41:18.330" v="772" actId="27636"/>
          <ac:spMkLst>
            <pc:docMk/>
            <pc:sldMk cId="1053939743" sldId="275"/>
            <ac:spMk id="4" creationId="{C6986E5B-0962-9F0E-4DF2-6BAB7B8C2F0D}"/>
          </ac:spMkLst>
        </pc:spChg>
        <pc:picChg chg="add ord">
          <ac:chgData name="Nigar Haliloğlu Aksoy" userId="f45b9582c771559e" providerId="LiveId" clId="{44FCF920-0016-4CE8-B9E1-A81C4CC40A23}" dt="2022-05-19T16:38:17.980" v="657" actId="167"/>
          <ac:picMkLst>
            <pc:docMk/>
            <pc:sldMk cId="1053939743" sldId="275"/>
            <ac:picMk id="5" creationId="{00FD1FBA-AD2E-B49B-90EE-ED1AAB1E9A2F}"/>
          </ac:picMkLst>
        </pc:picChg>
      </pc:sldChg>
      <pc:sldChg chg="addSp delSp modSp new mod ord modClrScheme chgLayout">
        <pc:chgData name="Nigar Haliloğlu Aksoy" userId="f45b9582c771559e" providerId="LiveId" clId="{44FCF920-0016-4CE8-B9E1-A81C4CC40A23}" dt="2022-05-19T16:44:07.595" v="877" actId="1076"/>
        <pc:sldMkLst>
          <pc:docMk/>
          <pc:sldMk cId="3119235409" sldId="276"/>
        </pc:sldMkLst>
        <pc:spChg chg="del">
          <ac:chgData name="Nigar Haliloğlu Aksoy" userId="f45b9582c771559e" providerId="LiveId" clId="{44FCF920-0016-4CE8-B9E1-A81C4CC40A23}" dt="2022-05-19T16:38:23.411" v="659" actId="700"/>
          <ac:spMkLst>
            <pc:docMk/>
            <pc:sldMk cId="3119235409" sldId="276"/>
            <ac:spMk id="2" creationId="{CA3EF053-F3AF-B861-CA56-9A52EBD8B904}"/>
          </ac:spMkLst>
        </pc:spChg>
        <pc:spChg chg="del">
          <ac:chgData name="Nigar Haliloğlu Aksoy" userId="f45b9582c771559e" providerId="LiveId" clId="{44FCF920-0016-4CE8-B9E1-A81C4CC40A23}" dt="2022-05-19T16:38:23.411" v="659" actId="700"/>
          <ac:spMkLst>
            <pc:docMk/>
            <pc:sldMk cId="3119235409" sldId="276"/>
            <ac:spMk id="3" creationId="{6B6C57C8-6420-E96D-7341-99E335D1BB28}"/>
          </ac:spMkLst>
        </pc:spChg>
        <pc:spChg chg="del">
          <ac:chgData name="Nigar Haliloğlu Aksoy" userId="f45b9582c771559e" providerId="LiveId" clId="{44FCF920-0016-4CE8-B9E1-A81C4CC40A23}" dt="2022-05-19T16:38:23.411" v="659" actId="700"/>
          <ac:spMkLst>
            <pc:docMk/>
            <pc:sldMk cId="3119235409" sldId="276"/>
            <ac:spMk id="4" creationId="{559B48FE-47F4-3241-11CF-77BC04E21408}"/>
          </ac:spMkLst>
        </pc:spChg>
        <pc:spChg chg="add del mod ord">
          <ac:chgData name="Nigar Haliloğlu Aksoy" userId="f45b9582c771559e" providerId="LiveId" clId="{44FCF920-0016-4CE8-B9E1-A81C4CC40A23}" dt="2022-05-19T16:43:06.048" v="776" actId="700"/>
          <ac:spMkLst>
            <pc:docMk/>
            <pc:sldMk cId="3119235409" sldId="276"/>
            <ac:spMk id="6" creationId="{136FF4C0-4C94-6E91-7580-2A912DDD5421}"/>
          </ac:spMkLst>
        </pc:spChg>
        <pc:spChg chg="add del mod ord">
          <ac:chgData name="Nigar Haliloğlu Aksoy" userId="f45b9582c771559e" providerId="LiveId" clId="{44FCF920-0016-4CE8-B9E1-A81C4CC40A23}" dt="2022-05-19T16:43:06.048" v="776" actId="700"/>
          <ac:spMkLst>
            <pc:docMk/>
            <pc:sldMk cId="3119235409" sldId="276"/>
            <ac:spMk id="7" creationId="{30FE4F30-1001-DE38-3D52-FD86A59720E2}"/>
          </ac:spMkLst>
        </pc:spChg>
        <pc:spChg chg="add del mod ord">
          <ac:chgData name="Nigar Haliloğlu Aksoy" userId="f45b9582c771559e" providerId="LiveId" clId="{44FCF920-0016-4CE8-B9E1-A81C4CC40A23}" dt="2022-05-19T16:43:06.048" v="776" actId="700"/>
          <ac:spMkLst>
            <pc:docMk/>
            <pc:sldMk cId="3119235409" sldId="276"/>
            <ac:spMk id="8" creationId="{D6623F10-6909-2E0C-9498-3A5B118AD35C}"/>
          </ac:spMkLst>
        </pc:spChg>
        <pc:spChg chg="add mod ord">
          <ac:chgData name="Nigar Haliloğlu Aksoy" userId="f45b9582c771559e" providerId="LiveId" clId="{44FCF920-0016-4CE8-B9E1-A81C4CC40A23}" dt="2022-05-19T16:43:32.661" v="868" actId="20577"/>
          <ac:spMkLst>
            <pc:docMk/>
            <pc:sldMk cId="3119235409" sldId="276"/>
            <ac:spMk id="9" creationId="{D6733152-1A7D-435B-17BD-9741DC54DF18}"/>
          </ac:spMkLst>
        </pc:spChg>
        <pc:spChg chg="add mod ord">
          <ac:chgData name="Nigar Haliloğlu Aksoy" userId="f45b9582c771559e" providerId="LiveId" clId="{44FCF920-0016-4CE8-B9E1-A81C4CC40A23}" dt="2022-05-19T16:43:06.048" v="776" actId="700"/>
          <ac:spMkLst>
            <pc:docMk/>
            <pc:sldMk cId="3119235409" sldId="276"/>
            <ac:spMk id="10" creationId="{D18F5BFC-54FA-1EE5-43F6-A5D883560E6F}"/>
          </ac:spMkLst>
        </pc:spChg>
        <pc:picChg chg="add mod ord">
          <ac:chgData name="Nigar Haliloğlu Aksoy" userId="f45b9582c771559e" providerId="LiveId" clId="{44FCF920-0016-4CE8-B9E1-A81C4CC40A23}" dt="2022-05-19T16:43:59.329" v="873" actId="1076"/>
          <ac:picMkLst>
            <pc:docMk/>
            <pc:sldMk cId="3119235409" sldId="276"/>
            <ac:picMk id="5" creationId="{E1D9C1FC-1151-388D-0A6E-DFBA50574B94}"/>
          </ac:picMkLst>
        </pc:picChg>
        <pc:picChg chg="add mod">
          <ac:chgData name="Nigar Haliloğlu Aksoy" userId="f45b9582c771559e" providerId="LiveId" clId="{44FCF920-0016-4CE8-B9E1-A81C4CC40A23}" dt="2022-05-19T16:44:07.595" v="877" actId="1076"/>
          <ac:picMkLst>
            <pc:docMk/>
            <pc:sldMk cId="3119235409" sldId="276"/>
            <ac:picMk id="11" creationId="{523F857A-0F6B-F6FD-DC03-49097EC0F781}"/>
          </ac:picMkLst>
        </pc:picChg>
      </pc:sldChg>
      <pc:sldChg chg="addSp modSp new mod">
        <pc:chgData name="Nigar Haliloğlu Aksoy" userId="f45b9582c771559e" providerId="LiveId" clId="{44FCF920-0016-4CE8-B9E1-A81C4CC40A23}" dt="2022-05-19T16:48:27.459" v="1019" actId="20577"/>
        <pc:sldMkLst>
          <pc:docMk/>
          <pc:sldMk cId="3170712274" sldId="277"/>
        </pc:sldMkLst>
        <pc:spChg chg="mod">
          <ac:chgData name="Nigar Haliloğlu Aksoy" userId="f45b9582c771559e" providerId="LiveId" clId="{44FCF920-0016-4CE8-B9E1-A81C4CC40A23}" dt="2022-05-19T16:48:27.459" v="1019" actId="20577"/>
          <ac:spMkLst>
            <pc:docMk/>
            <pc:sldMk cId="3170712274" sldId="277"/>
            <ac:spMk id="3" creationId="{BB875F82-D6CC-B984-F999-7B1046F0E6D5}"/>
          </ac:spMkLst>
        </pc:spChg>
        <pc:picChg chg="add mod ord">
          <ac:chgData name="Nigar Haliloğlu Aksoy" userId="f45b9582c771559e" providerId="LiveId" clId="{44FCF920-0016-4CE8-B9E1-A81C4CC40A23}" dt="2022-05-19T16:47:41.919" v="982" actId="167"/>
          <ac:picMkLst>
            <pc:docMk/>
            <pc:sldMk cId="3170712274" sldId="277"/>
            <ac:picMk id="5" creationId="{686D8D69-ED41-DD35-348D-685B65408279}"/>
          </ac:picMkLst>
        </pc:picChg>
      </pc:sldChg>
      <pc:sldChg chg="addSp delSp modSp new mod">
        <pc:chgData name="Nigar Haliloğlu Aksoy" userId="f45b9582c771559e" providerId="LiveId" clId="{44FCF920-0016-4CE8-B9E1-A81C4CC40A23}" dt="2022-05-19T16:51:06.608" v="1037" actId="1076"/>
        <pc:sldMkLst>
          <pc:docMk/>
          <pc:sldMk cId="1798450791" sldId="278"/>
        </pc:sldMkLst>
        <pc:spChg chg="del">
          <ac:chgData name="Nigar Haliloğlu Aksoy" userId="f45b9582c771559e" providerId="LiveId" clId="{44FCF920-0016-4CE8-B9E1-A81C4CC40A23}" dt="2022-05-19T16:50:34.758" v="1029" actId="21"/>
          <ac:spMkLst>
            <pc:docMk/>
            <pc:sldMk cId="1798450791" sldId="278"/>
            <ac:spMk id="2" creationId="{91883ABE-85B6-B178-667F-CEF143ED3D14}"/>
          </ac:spMkLst>
        </pc:spChg>
        <pc:spChg chg="mod">
          <ac:chgData name="Nigar Haliloğlu Aksoy" userId="f45b9582c771559e" providerId="LiveId" clId="{44FCF920-0016-4CE8-B9E1-A81C4CC40A23}" dt="2022-05-19T16:49:19.655" v="1026" actId="12"/>
          <ac:spMkLst>
            <pc:docMk/>
            <pc:sldMk cId="1798450791" sldId="278"/>
            <ac:spMk id="3" creationId="{30129C29-4775-CB21-6AE4-37A67868FA96}"/>
          </ac:spMkLst>
        </pc:spChg>
        <pc:picChg chg="add">
          <ac:chgData name="Nigar Haliloğlu Aksoy" userId="f45b9582c771559e" providerId="LiveId" clId="{44FCF920-0016-4CE8-B9E1-A81C4CC40A23}" dt="2022-05-19T16:48:45.152" v="1021"/>
          <ac:picMkLst>
            <pc:docMk/>
            <pc:sldMk cId="1798450791" sldId="278"/>
            <ac:picMk id="5" creationId="{03C6D5D9-3DB2-1D3C-A367-285B6478120A}"/>
          </ac:picMkLst>
        </pc:picChg>
        <pc:picChg chg="add mod">
          <ac:chgData name="Nigar Haliloğlu Aksoy" userId="f45b9582c771559e" providerId="LiveId" clId="{44FCF920-0016-4CE8-B9E1-A81C4CC40A23}" dt="2022-05-19T16:50:41.021" v="1032" actId="1076"/>
          <ac:picMkLst>
            <pc:docMk/>
            <pc:sldMk cId="1798450791" sldId="278"/>
            <ac:picMk id="6" creationId="{668367F1-8628-70AE-0C75-F67FB5F7CC71}"/>
          </ac:picMkLst>
        </pc:picChg>
        <pc:picChg chg="add mod">
          <ac:chgData name="Nigar Haliloğlu Aksoy" userId="f45b9582c771559e" providerId="LiveId" clId="{44FCF920-0016-4CE8-B9E1-A81C4CC40A23}" dt="2022-05-19T16:51:06.608" v="1037" actId="1076"/>
          <ac:picMkLst>
            <pc:docMk/>
            <pc:sldMk cId="1798450791" sldId="278"/>
            <ac:picMk id="7" creationId="{33F7C379-91BD-4269-DE44-30F38E3A71DB}"/>
          </ac:picMkLst>
        </pc:picChg>
      </pc:sldChg>
      <pc:sldChg chg="add del">
        <pc:chgData name="Nigar Haliloğlu Aksoy" userId="f45b9582c771559e" providerId="LiveId" clId="{44FCF920-0016-4CE8-B9E1-A81C4CC40A23}" dt="2022-05-19T16:54:56.375" v="1062"/>
        <pc:sldMkLst>
          <pc:docMk/>
          <pc:sldMk cId="1236091671" sldId="27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E67C86-ACCB-B1B6-CF50-D529BC37F58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9E6889E9-AEDA-2193-B2A7-D5F42B488A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F15F322B-43EB-8E34-DBAE-5A15B9489411}"/>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5" name="Alt Bilgi Yer Tutucusu 4">
            <a:extLst>
              <a:ext uri="{FF2B5EF4-FFF2-40B4-BE49-F238E27FC236}">
                <a16:creationId xmlns:a16="http://schemas.microsoft.com/office/drawing/2014/main" id="{C3DE1888-CC8F-4CEC-8F97-99F0B7B1EC2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CABABB3-C0EF-7F12-FAD8-3F942A04BA0E}"/>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186066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0354E25-88B2-4883-A5DA-AB58F93BEF97}"/>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D91DC9B5-1F8D-E69D-FF8C-C7F6F2239A4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04FDD6D-7FBB-0D4C-32EA-26CCFDDBD7DE}"/>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5" name="Alt Bilgi Yer Tutucusu 4">
            <a:extLst>
              <a:ext uri="{FF2B5EF4-FFF2-40B4-BE49-F238E27FC236}">
                <a16:creationId xmlns:a16="http://schemas.microsoft.com/office/drawing/2014/main" id="{444EADD7-3069-0F52-0383-A7AF193DA91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0883F80-967B-E513-2AAF-16F6172F83CB}"/>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687628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6A69A16-A97A-AE47-E819-01FD428484BB}"/>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56DF183D-66A3-D543-9FEC-C163BED93A9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9159749-3055-A1C7-C365-99DA9DAFA4DA}"/>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5" name="Alt Bilgi Yer Tutucusu 4">
            <a:extLst>
              <a:ext uri="{FF2B5EF4-FFF2-40B4-BE49-F238E27FC236}">
                <a16:creationId xmlns:a16="http://schemas.microsoft.com/office/drawing/2014/main" id="{75EBDF97-40E4-6052-77BE-3231C3EE935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D3F8333-B685-A310-A4C2-BEE7267D8AB7}"/>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394270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790ECA5-5209-F874-C030-170689CE9BD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E020C849-D663-589C-B44F-DC53E08B61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371F457-629A-D38B-107B-82C148370B12}"/>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5" name="Alt Bilgi Yer Tutucusu 4">
            <a:extLst>
              <a:ext uri="{FF2B5EF4-FFF2-40B4-BE49-F238E27FC236}">
                <a16:creationId xmlns:a16="http://schemas.microsoft.com/office/drawing/2014/main" id="{2ABA65F2-81F4-8F79-3C92-CC4A9FAD2AD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8FDE1F4-4045-8B4D-EA52-CC5B67AC0BD8}"/>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3441713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EB7B1F-8A1E-0DA5-69CD-E98EE2B6FEA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0AF12854-E8D6-7440-BB6E-B590D2C1D3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9DC5730-A69E-B490-F24D-1266E67DC7B9}"/>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5" name="Alt Bilgi Yer Tutucusu 4">
            <a:extLst>
              <a:ext uri="{FF2B5EF4-FFF2-40B4-BE49-F238E27FC236}">
                <a16:creationId xmlns:a16="http://schemas.microsoft.com/office/drawing/2014/main" id="{ADFA8AE8-95A2-35BD-A2E0-CFAABBE3BD1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21B5462-33C8-7500-4D6F-A016F8D55195}"/>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2931723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D9D6DB0-2E5E-EFB5-326A-701B21F7BFC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1C4CFEB-01AE-0D06-7A13-29E532960CE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3347B23A-E872-D5C7-200C-00A4168EEB86}"/>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7ED64AF8-97B1-82F6-11EA-AE0A46B29162}"/>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6" name="Alt Bilgi Yer Tutucusu 5">
            <a:extLst>
              <a:ext uri="{FF2B5EF4-FFF2-40B4-BE49-F238E27FC236}">
                <a16:creationId xmlns:a16="http://schemas.microsoft.com/office/drawing/2014/main" id="{E9440756-CCB1-7DEA-C062-E95A2CC474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73C3C0F-91F2-1708-3E73-2707DF79152D}"/>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13929211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1BB4F9-0B20-EABB-6EDE-5B58745643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D6E3F7F-EC89-034C-A2B4-CC6FDFC4C6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9B0EE03-0583-6ECA-03ED-36AC925B12E6}"/>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4C7ADC5B-B1A0-DDEB-4E1A-652216E685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316C0CCE-302D-4AEA-819A-B22AD425722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83A0A80-DE30-36AE-3883-368F41DF67ED}"/>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8" name="Alt Bilgi Yer Tutucusu 7">
            <a:extLst>
              <a:ext uri="{FF2B5EF4-FFF2-40B4-BE49-F238E27FC236}">
                <a16:creationId xmlns:a16="http://schemas.microsoft.com/office/drawing/2014/main" id="{8D337C23-8CD3-4D32-FC4F-8B893A3E9717}"/>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AE1E70FA-2701-F1C4-077E-495D6D3D0B5D}"/>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3639537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16550D-99DE-071D-2CCF-823CE381CB5A}"/>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E4C679F7-6499-56D4-72A6-0AB0149A0EF6}"/>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4" name="Alt Bilgi Yer Tutucusu 3">
            <a:extLst>
              <a:ext uri="{FF2B5EF4-FFF2-40B4-BE49-F238E27FC236}">
                <a16:creationId xmlns:a16="http://schemas.microsoft.com/office/drawing/2014/main" id="{7C22FA23-8731-65EA-D0F2-2D78DFBABF2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D0CAF48-7687-1259-668D-90E2550E9D5D}"/>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968239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61E929F4-3741-BBDF-53F6-411A0761047E}"/>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3" name="Alt Bilgi Yer Tutucusu 2">
            <a:extLst>
              <a:ext uri="{FF2B5EF4-FFF2-40B4-BE49-F238E27FC236}">
                <a16:creationId xmlns:a16="http://schemas.microsoft.com/office/drawing/2014/main" id="{D01923A1-F9E4-2C39-0655-ACC4BEF22C3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50A8523D-DF11-9A54-A320-E20A6EE4764D}"/>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2376408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60A5AAA-0879-4213-542C-F92AECC8658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C1A80846-656B-750B-A7DC-930CAA604B0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2FB2C42-2C33-F9C1-6304-71092C8D2F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7C56704E-20B4-C1C9-BF8F-4A0A7B6CCE61}"/>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6" name="Alt Bilgi Yer Tutucusu 5">
            <a:extLst>
              <a:ext uri="{FF2B5EF4-FFF2-40B4-BE49-F238E27FC236}">
                <a16:creationId xmlns:a16="http://schemas.microsoft.com/office/drawing/2014/main" id="{B0A72DD4-577A-7EAE-7B42-712BAA5BFC8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D1D90E5-4A2E-128E-D18D-C1CAF1D70DC9}"/>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249765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72BD52B-684F-C38C-7C57-E677997AEEC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270C0EB-F88A-1FFA-7193-9E32099EAD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CEFC503D-C2F1-A3F3-1A2B-057D0D566B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D2879E-9FF6-C131-A5C3-357E679BBC67}"/>
              </a:ext>
            </a:extLst>
          </p:cNvPr>
          <p:cNvSpPr>
            <a:spLocks noGrp="1"/>
          </p:cNvSpPr>
          <p:nvPr>
            <p:ph type="dt" sz="half" idx="10"/>
          </p:nvPr>
        </p:nvSpPr>
        <p:spPr/>
        <p:txBody>
          <a:bodyPr/>
          <a:lstStyle/>
          <a:p>
            <a:fld id="{0C6B6C20-1943-4344-A7F7-FFE0532D1A32}" type="datetimeFigureOut">
              <a:rPr lang="tr-TR" smtClean="0"/>
              <a:t>9.08.2022</a:t>
            </a:fld>
            <a:endParaRPr lang="tr-TR"/>
          </a:p>
        </p:txBody>
      </p:sp>
      <p:sp>
        <p:nvSpPr>
          <p:cNvPr id="6" name="Alt Bilgi Yer Tutucusu 5">
            <a:extLst>
              <a:ext uri="{FF2B5EF4-FFF2-40B4-BE49-F238E27FC236}">
                <a16:creationId xmlns:a16="http://schemas.microsoft.com/office/drawing/2014/main" id="{2D9FCE24-B35E-D0B1-352D-0FF0ED1CE93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E1DB9F0-967E-C837-B36F-F9C105771989}"/>
              </a:ext>
            </a:extLst>
          </p:cNvPr>
          <p:cNvSpPr>
            <a:spLocks noGrp="1"/>
          </p:cNvSpPr>
          <p:nvPr>
            <p:ph type="sldNum" sz="quarter" idx="12"/>
          </p:nvPr>
        </p:nvSpPr>
        <p:spPr/>
        <p:txBody>
          <a:bodyPr/>
          <a:lstStyle/>
          <a:p>
            <a:fld id="{08FC9408-AC06-404F-813A-F5550188BA8C}" type="slidenum">
              <a:rPr lang="tr-TR" smtClean="0"/>
              <a:t>‹#›</a:t>
            </a:fld>
            <a:endParaRPr lang="tr-TR"/>
          </a:p>
        </p:txBody>
      </p:sp>
    </p:spTree>
    <p:extLst>
      <p:ext uri="{BB962C8B-B14F-4D97-AF65-F5344CB8AC3E}">
        <p14:creationId xmlns:p14="http://schemas.microsoft.com/office/powerpoint/2010/main" val="250521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D80BD23C-FF4D-475F-B223-805445D14E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8EE829C-D727-DEC4-4E39-FA7693C812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B612D554-ABD7-3542-C230-66C3C83788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6B6C20-1943-4344-A7F7-FFE0532D1A32}" type="datetimeFigureOut">
              <a:rPr lang="tr-TR" smtClean="0"/>
              <a:t>9.08.2022</a:t>
            </a:fld>
            <a:endParaRPr lang="tr-TR"/>
          </a:p>
        </p:txBody>
      </p:sp>
      <p:sp>
        <p:nvSpPr>
          <p:cNvPr id="5" name="Alt Bilgi Yer Tutucusu 4">
            <a:extLst>
              <a:ext uri="{FF2B5EF4-FFF2-40B4-BE49-F238E27FC236}">
                <a16:creationId xmlns:a16="http://schemas.microsoft.com/office/drawing/2014/main" id="{4EDD306B-1F9A-9C91-54BD-4434A524E1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FE5C4326-1407-7CC7-3DA2-57631E554E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FC9408-AC06-404F-813A-F5550188BA8C}" type="slidenum">
              <a:rPr lang="tr-TR" smtClean="0"/>
              <a:t>‹#›</a:t>
            </a:fld>
            <a:endParaRPr lang="tr-TR"/>
          </a:p>
        </p:txBody>
      </p:sp>
    </p:spTree>
    <p:extLst>
      <p:ext uri="{BB962C8B-B14F-4D97-AF65-F5344CB8AC3E}">
        <p14:creationId xmlns:p14="http://schemas.microsoft.com/office/powerpoint/2010/main" val="14137942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 Id="rId9" Type="http://schemas.openxmlformats.org/officeDocument/2006/relationships/image" Target="../media/image11.emf"/></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emf"/><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932119-B5DE-541A-8AC0-2123036C7427}"/>
              </a:ext>
            </a:extLst>
          </p:cNvPr>
          <p:cNvSpPr>
            <a:spLocks noGrp="1"/>
          </p:cNvSpPr>
          <p:nvPr>
            <p:ph type="ctrTitle"/>
          </p:nvPr>
        </p:nvSpPr>
        <p:spPr/>
        <p:txBody>
          <a:bodyPr/>
          <a:lstStyle/>
          <a:p>
            <a:endParaRPr lang="tr-TR"/>
          </a:p>
        </p:txBody>
      </p:sp>
      <p:sp>
        <p:nvSpPr>
          <p:cNvPr id="3" name="Alt Başlık 2">
            <a:extLst>
              <a:ext uri="{FF2B5EF4-FFF2-40B4-BE49-F238E27FC236}">
                <a16:creationId xmlns:a16="http://schemas.microsoft.com/office/drawing/2014/main" id="{2E4BB0A0-D814-01AC-2C0B-47D0709865DC}"/>
              </a:ext>
            </a:extLst>
          </p:cNvPr>
          <p:cNvSpPr>
            <a:spLocks noGrp="1"/>
          </p:cNvSpPr>
          <p:nvPr>
            <p:ph type="subTitle" idx="1"/>
          </p:nvPr>
        </p:nvSpPr>
        <p:spPr/>
        <p:txBody>
          <a:bodyPr/>
          <a:lstStyle/>
          <a:p>
            <a:endParaRPr lang="tr-TR"/>
          </a:p>
        </p:txBody>
      </p:sp>
      <p:pic>
        <p:nvPicPr>
          <p:cNvPr id="4" name="Picture 8">
            <a:extLst>
              <a:ext uri="{FF2B5EF4-FFF2-40B4-BE49-F238E27FC236}">
                <a16:creationId xmlns:a16="http://schemas.microsoft.com/office/drawing/2014/main" id="{D0ED88EA-0C0A-7453-1002-6771B69AED09}"/>
              </a:ext>
            </a:extLst>
          </p:cNvPr>
          <p:cNvPicPr>
            <a:picLocks noChangeAspect="1"/>
          </p:cNvPicPr>
          <p:nvPr/>
        </p:nvPicPr>
        <p:blipFill>
          <a:blip r:embed="rId2"/>
          <a:stretch>
            <a:fillRect/>
          </a:stretch>
        </p:blipFill>
        <p:spPr>
          <a:xfrm>
            <a:off x="0" y="0"/>
            <a:ext cx="12192000" cy="6858000"/>
          </a:xfrm>
          <a:prstGeom prst="rect">
            <a:avLst/>
          </a:prstGeom>
        </p:spPr>
      </p:pic>
      <p:sp>
        <p:nvSpPr>
          <p:cNvPr id="5" name="Unvan 1">
            <a:extLst>
              <a:ext uri="{FF2B5EF4-FFF2-40B4-BE49-F238E27FC236}">
                <a16:creationId xmlns:a16="http://schemas.microsoft.com/office/drawing/2014/main" id="{0F7CD689-C8D2-AF0C-1174-BF3168F2CE35}"/>
              </a:ext>
            </a:extLst>
          </p:cNvPr>
          <p:cNvSpPr txBox="1">
            <a:spLocks/>
          </p:cNvSpPr>
          <p:nvPr/>
        </p:nvSpPr>
        <p:spPr>
          <a:xfrm>
            <a:off x="1766655" y="3143273"/>
            <a:ext cx="7019278" cy="5714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r-TR" sz="3600" b="1" dirty="0">
                <a:solidFill>
                  <a:schemeClr val="accent1"/>
                </a:solidFill>
                <a:latin typeface="+mn-lt"/>
              </a:rPr>
              <a:t>TEKNOLOJİ BAĞIMLILIĞI</a:t>
            </a:r>
          </a:p>
        </p:txBody>
      </p:sp>
    </p:spTree>
    <p:extLst>
      <p:ext uri="{BB962C8B-B14F-4D97-AF65-F5344CB8AC3E}">
        <p14:creationId xmlns:p14="http://schemas.microsoft.com/office/powerpoint/2010/main" val="1383290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938992"/>
          </a:xfrm>
          <a:prstGeom prst="rect">
            <a:avLst/>
          </a:prstGeom>
          <a:noFill/>
        </p:spPr>
        <p:txBody>
          <a:bodyPr wrap="square" rtlCol="0">
            <a:spAutoFit/>
          </a:bodyPr>
          <a:lstStyle/>
          <a:p>
            <a:r>
              <a:rPr lang="tr-TR" sz="4000" b="1" dirty="0">
                <a:solidFill>
                  <a:schemeClr val="bg1"/>
                </a:solidFill>
              </a:rPr>
              <a:t>Psikolojik Gelişim</a:t>
            </a:r>
          </a:p>
          <a:p>
            <a:endParaRPr lang="tr-TR" sz="4000" b="1" dirty="0">
              <a:solidFill>
                <a:schemeClr val="bg1"/>
              </a:solidFill>
            </a:endParaRP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4764295" cy="2585323"/>
          </a:xfrm>
          <a:prstGeom prst="rect">
            <a:avLst/>
          </a:prstGeom>
          <a:noFill/>
        </p:spPr>
        <p:txBody>
          <a:bodyPr wrap="square" rtlCol="0">
            <a:spAutoFit/>
          </a:bodyPr>
          <a:lstStyle/>
          <a:p>
            <a:r>
              <a:rPr lang="tr-TR" sz="1600" dirty="0">
                <a:solidFill>
                  <a:schemeClr val="accent1">
                    <a:lumMod val="50000"/>
                  </a:schemeClr>
                </a:solidFill>
              </a:rPr>
              <a:t>Psikolojik gelişimde 5 önemli ihtiyaç vardır. Teknoloji bağımlılığı oluştuğunda psikolojik gelişim zarar görür ve bu 5 ihtiyaç sağlıklı bir şekilde giderilemez:</a:t>
            </a:r>
          </a:p>
          <a:p>
            <a:endParaRPr lang="tr-TR" sz="1600" dirty="0">
              <a:solidFill>
                <a:schemeClr val="accent1">
                  <a:lumMod val="50000"/>
                </a:schemeClr>
              </a:solidFill>
            </a:endParaRPr>
          </a:p>
          <a:p>
            <a:r>
              <a:rPr lang="tr-TR" sz="1600" dirty="0">
                <a:solidFill>
                  <a:schemeClr val="accent1">
                    <a:lumMod val="50000"/>
                  </a:schemeClr>
                </a:solidFill>
              </a:rPr>
              <a:t>İrade: </a:t>
            </a:r>
          </a:p>
          <a:p>
            <a:r>
              <a:rPr lang="tr-TR" sz="1600" dirty="0">
                <a:solidFill>
                  <a:schemeClr val="accent1">
                    <a:lumMod val="50000"/>
                  </a:schemeClr>
                </a:solidFill>
              </a:rPr>
              <a:t>Kahraman: </a:t>
            </a:r>
          </a:p>
          <a:p>
            <a:r>
              <a:rPr lang="tr-TR" sz="1600" dirty="0">
                <a:solidFill>
                  <a:schemeClr val="accent1">
                    <a:lumMod val="50000"/>
                  </a:schemeClr>
                </a:solidFill>
              </a:rPr>
              <a:t>Rehber:</a:t>
            </a:r>
          </a:p>
          <a:p>
            <a:r>
              <a:rPr lang="tr-TR" sz="1600" dirty="0">
                <a:solidFill>
                  <a:schemeClr val="accent1">
                    <a:lumMod val="50000"/>
                  </a:schemeClr>
                </a:solidFill>
              </a:rPr>
              <a:t>Refik (Yol Arkadaşı):</a:t>
            </a:r>
          </a:p>
          <a:p>
            <a:r>
              <a:rPr lang="tr-TR" sz="1600" dirty="0">
                <a:solidFill>
                  <a:schemeClr val="accent1">
                    <a:lumMod val="50000"/>
                  </a:schemeClr>
                </a:solidFill>
              </a:rPr>
              <a:t>Hedef:</a:t>
            </a:r>
          </a:p>
          <a:p>
            <a:endParaRPr lang="tr-TR" dirty="0">
              <a:solidFill>
                <a:schemeClr val="accent1">
                  <a:lumMod val="50000"/>
                </a:schemeClr>
              </a:solidFill>
            </a:endParaRPr>
          </a:p>
        </p:txBody>
      </p:sp>
      <p:pic>
        <p:nvPicPr>
          <p:cNvPr id="5" name="Resim 9">
            <a:extLst>
              <a:ext uri="{FF2B5EF4-FFF2-40B4-BE49-F238E27FC236}">
                <a16:creationId xmlns:a16="http://schemas.microsoft.com/office/drawing/2014/main" id="{5E820574-A838-4596-A1C7-7C69CB71A559}"/>
              </a:ext>
            </a:extLst>
          </p:cNvPr>
          <p:cNvPicPr>
            <a:picLocks noChangeAspect="1"/>
          </p:cNvPicPr>
          <p:nvPr/>
        </p:nvPicPr>
        <p:blipFill>
          <a:blip r:embed="rId3"/>
          <a:stretch>
            <a:fillRect/>
          </a:stretch>
        </p:blipFill>
        <p:spPr>
          <a:xfrm>
            <a:off x="7694318" y="405420"/>
            <a:ext cx="4003829" cy="927197"/>
          </a:xfrm>
          <a:prstGeom prst="rect">
            <a:avLst/>
          </a:prstGeom>
          <a:noFill/>
        </p:spPr>
      </p:pic>
      <p:grpSp>
        <p:nvGrpSpPr>
          <p:cNvPr id="8" name="Grup 4">
            <a:extLst>
              <a:ext uri="{FF2B5EF4-FFF2-40B4-BE49-F238E27FC236}">
                <a16:creationId xmlns:a16="http://schemas.microsoft.com/office/drawing/2014/main" id="{D41CBB06-B758-4F1C-B23F-6131E08D5C37}"/>
              </a:ext>
            </a:extLst>
          </p:cNvPr>
          <p:cNvGrpSpPr/>
          <p:nvPr/>
        </p:nvGrpSpPr>
        <p:grpSpPr>
          <a:xfrm>
            <a:off x="8830146" y="3035071"/>
            <a:ext cx="3056707" cy="2229353"/>
            <a:chOff x="9417583" y="2202926"/>
            <a:chExt cx="2452148" cy="2452148"/>
          </a:xfrm>
        </p:grpSpPr>
        <p:sp>
          <p:nvSpPr>
            <p:cNvPr id="11" name="Oval 10">
              <a:extLst>
                <a:ext uri="{FF2B5EF4-FFF2-40B4-BE49-F238E27FC236}">
                  <a16:creationId xmlns:a16="http://schemas.microsoft.com/office/drawing/2014/main" id="{903C4DB1-EBFC-4744-8ABC-DF455634AAF9}"/>
                </a:ext>
              </a:extLst>
            </p:cNvPr>
            <p:cNvSpPr/>
            <p:nvPr/>
          </p:nvSpPr>
          <p:spPr>
            <a:xfrm>
              <a:off x="9417583" y="2202926"/>
              <a:ext cx="2452148" cy="2452148"/>
            </a:xfrm>
            <a:prstGeom prst="ellipse">
              <a:avLst/>
            </a:prstGeom>
            <a:solidFill>
              <a:srgbClr val="EE7430"/>
            </a:solidFill>
            <a:ln w="38100" cap="flat" cmpd="sng" algn="ctr">
              <a:solidFill>
                <a:sysClr val="window" lastClr="FFFFFF"/>
              </a:solid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ysClr val="window" lastClr="FFFFFF"/>
                </a:solidFill>
                <a:effectLst/>
                <a:uLnTx/>
                <a:uFillTx/>
                <a:latin typeface="Calibri"/>
                <a:ea typeface="+mn-ea"/>
                <a:cs typeface="+mn-cs"/>
              </a:endParaRPr>
            </a:p>
          </p:txBody>
        </p:sp>
        <p:sp>
          <p:nvSpPr>
            <p:cNvPr id="12" name="Dikdörtgen 6">
              <a:extLst>
                <a:ext uri="{FF2B5EF4-FFF2-40B4-BE49-F238E27FC236}">
                  <a16:creationId xmlns:a16="http://schemas.microsoft.com/office/drawing/2014/main" id="{D1422135-F8D8-44CE-B918-2858652E6BD7}"/>
                </a:ext>
              </a:extLst>
            </p:cNvPr>
            <p:cNvSpPr/>
            <p:nvPr/>
          </p:nvSpPr>
          <p:spPr>
            <a:xfrm>
              <a:off x="9568967" y="2551837"/>
              <a:ext cx="2149380" cy="1754326"/>
            </a:xfrm>
            <a:prstGeom prst="rect">
              <a:avLst/>
            </a:prstGeom>
          </p:spPr>
          <p:txBody>
            <a:bodyPr wrap="square">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1" i="1" u="none" strike="noStrike" kern="1200" cap="none" spc="0" normalizeH="0" baseline="0" noProof="0" dirty="0">
                  <a:ln>
                    <a:noFill/>
                  </a:ln>
                  <a:solidFill>
                    <a:sysClr val="window" lastClr="FFFFFF"/>
                  </a:solidFill>
                  <a:effectLst/>
                  <a:uLnTx/>
                  <a:uFillTx/>
                  <a:latin typeface="Calibri"/>
                  <a:ea typeface="+mn-ea"/>
                  <a:cs typeface="+mn-cs"/>
                </a:rPr>
                <a:t>Ben kimim?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dirty="0">
                  <a:ln>
                    <a:noFill/>
                  </a:ln>
                  <a:solidFill>
                    <a:sysClr val="window" lastClr="FFFFFF"/>
                  </a:solidFill>
                  <a:effectLst/>
                  <a:uLnTx/>
                  <a:uFillTx/>
                  <a:latin typeface="Calibri"/>
                  <a:ea typeface="+mn-ea"/>
                  <a:cs typeface="+mn-cs"/>
                </a:rPr>
                <a:t>Bilmek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dirty="0">
                  <a:ln>
                    <a:noFill/>
                  </a:ln>
                  <a:solidFill>
                    <a:sysClr val="window" lastClr="FFFFFF"/>
                  </a:solidFill>
                  <a:effectLst/>
                  <a:uLnTx/>
                  <a:uFillTx/>
                  <a:latin typeface="Calibri"/>
                  <a:ea typeface="+mn-ea"/>
                  <a:cs typeface="+mn-cs"/>
                </a:rPr>
                <a:t>Kabul Etmek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dirty="0">
                  <a:ln>
                    <a:noFill/>
                  </a:ln>
                  <a:solidFill>
                    <a:sysClr val="window" lastClr="FFFFFF"/>
                  </a:solidFill>
                  <a:effectLst/>
                  <a:uLnTx/>
                  <a:uFillTx/>
                  <a:latin typeface="Calibri"/>
                  <a:ea typeface="+mn-ea"/>
                  <a:cs typeface="+mn-cs"/>
                </a:rPr>
                <a:t>Uyum Sağlamak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dirty="0">
                  <a:ln>
                    <a:noFill/>
                  </a:ln>
                  <a:solidFill>
                    <a:sysClr val="window" lastClr="FFFFFF"/>
                  </a:solidFill>
                  <a:effectLst/>
                  <a:uLnTx/>
                  <a:uFillTx/>
                  <a:latin typeface="Calibri"/>
                  <a:ea typeface="+mn-ea"/>
                  <a:cs typeface="+mn-cs"/>
                </a:rPr>
                <a:t>Artılarım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800" b="0" i="1" u="none" strike="noStrike" kern="1200" cap="none" spc="0" normalizeH="0" baseline="0" noProof="0" dirty="0">
                  <a:ln>
                    <a:noFill/>
                  </a:ln>
                  <a:solidFill>
                    <a:sysClr val="window" lastClr="FFFFFF"/>
                  </a:solidFill>
                  <a:effectLst/>
                  <a:uLnTx/>
                  <a:uFillTx/>
                  <a:latin typeface="Calibri"/>
                  <a:ea typeface="+mn-ea"/>
                  <a:cs typeface="+mn-cs"/>
                </a:rPr>
                <a:t>Eksilerim</a:t>
              </a:r>
            </a:p>
          </p:txBody>
        </p:sp>
      </p:grpSp>
      <p:pic>
        <p:nvPicPr>
          <p:cNvPr id="13" name="Resim 7">
            <a:extLst>
              <a:ext uri="{FF2B5EF4-FFF2-40B4-BE49-F238E27FC236}">
                <a16:creationId xmlns:a16="http://schemas.microsoft.com/office/drawing/2014/main" id="{AA3D2002-B4C0-40F9-90AB-281A87666C91}"/>
              </a:ext>
            </a:extLst>
          </p:cNvPr>
          <p:cNvPicPr>
            <a:picLocks noChangeAspect="1"/>
          </p:cNvPicPr>
          <p:nvPr/>
        </p:nvPicPr>
        <p:blipFill>
          <a:blip r:embed="rId4"/>
          <a:stretch>
            <a:fillRect/>
          </a:stretch>
        </p:blipFill>
        <p:spPr>
          <a:xfrm>
            <a:off x="10358500" y="1446129"/>
            <a:ext cx="1737767" cy="1737767"/>
          </a:xfrm>
          <a:prstGeom prst="rect">
            <a:avLst/>
          </a:prstGeom>
        </p:spPr>
      </p:pic>
    </p:spTree>
    <p:extLst>
      <p:ext uri="{BB962C8B-B14F-4D97-AF65-F5344CB8AC3E}">
        <p14:creationId xmlns:p14="http://schemas.microsoft.com/office/powerpoint/2010/main" val="142496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Sosyal 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4190641" cy="2215991"/>
          </a:xfrm>
          <a:prstGeom prst="rect">
            <a:avLst/>
          </a:prstGeom>
          <a:noFill/>
        </p:spPr>
        <p:txBody>
          <a:bodyPr wrap="square" rtlCol="0">
            <a:spAutoFit/>
          </a:bodyPr>
          <a:lstStyle/>
          <a:p>
            <a:r>
              <a:rPr lang="tr-TR" sz="2000" dirty="0">
                <a:solidFill>
                  <a:schemeClr val="accent1">
                    <a:lumMod val="50000"/>
                  </a:schemeClr>
                </a:solidFill>
              </a:rPr>
              <a:t>Sağlıklı sosyal becerilere sahip olmak isteyen bir kişi toplumun içerisinde yer alarak, toplumun kültürünü, gelenek ve göreneklerini, toplumun kabullerini ve retlerini bilerek ilişkilerini şekillendirmelidir.</a:t>
            </a:r>
          </a:p>
          <a:p>
            <a:endParaRPr lang="tr-TR" dirty="0">
              <a:solidFill>
                <a:schemeClr val="accent1">
                  <a:lumMod val="50000"/>
                </a:schemeClr>
              </a:solidFill>
            </a:endParaRPr>
          </a:p>
        </p:txBody>
      </p:sp>
    </p:spTree>
    <p:extLst>
      <p:ext uri="{BB962C8B-B14F-4D97-AF65-F5344CB8AC3E}">
        <p14:creationId xmlns:p14="http://schemas.microsoft.com/office/powerpoint/2010/main" val="2238057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Zihinsel 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241113" cy="2831544"/>
          </a:xfrm>
          <a:prstGeom prst="rect">
            <a:avLst/>
          </a:prstGeom>
          <a:noFill/>
        </p:spPr>
        <p:txBody>
          <a:bodyPr wrap="square" rtlCol="0">
            <a:spAutoFit/>
          </a:bodyPr>
          <a:lstStyle/>
          <a:p>
            <a:r>
              <a:rPr lang="tr-TR" sz="2000" dirty="0">
                <a:solidFill>
                  <a:schemeClr val="accent1">
                    <a:lumMod val="50000"/>
                  </a:schemeClr>
                </a:solidFill>
              </a:rPr>
              <a:t>Zihinsel gelişimin sağlıklı olabilmesi için aşağıdaki tutum ve davranışlara </a:t>
            </a:r>
          </a:p>
          <a:p>
            <a:r>
              <a:rPr lang="tr-TR" sz="2000" dirty="0">
                <a:solidFill>
                  <a:schemeClr val="accent1">
                    <a:lumMod val="50000"/>
                  </a:schemeClr>
                </a:solidFill>
              </a:rPr>
              <a:t>ihtiyaç vardır:</a:t>
            </a:r>
          </a:p>
          <a:p>
            <a:pPr marL="342900" indent="-342900">
              <a:buFont typeface="Arial" panose="020B0604020202020204" pitchFamily="34" charset="0"/>
              <a:buChar char="•"/>
            </a:pPr>
            <a:r>
              <a:rPr lang="tr-TR" sz="2000" dirty="0">
                <a:solidFill>
                  <a:schemeClr val="accent1">
                    <a:lumMod val="50000"/>
                  </a:schemeClr>
                </a:solidFill>
              </a:rPr>
              <a:t>Bilgiyi sevmek</a:t>
            </a:r>
          </a:p>
          <a:p>
            <a:pPr marL="342900" indent="-342900">
              <a:buFont typeface="Arial" panose="020B0604020202020204" pitchFamily="34" charset="0"/>
              <a:buChar char="•"/>
            </a:pPr>
            <a:r>
              <a:rPr lang="tr-TR" sz="2000" dirty="0">
                <a:solidFill>
                  <a:schemeClr val="accent1">
                    <a:lumMod val="50000"/>
                  </a:schemeClr>
                </a:solidFill>
              </a:rPr>
              <a:t>Doğru ve faydalı bilgi kaynaklarına yönelmek</a:t>
            </a:r>
          </a:p>
          <a:p>
            <a:pPr marL="342900" indent="-342900">
              <a:buFont typeface="Arial" panose="020B0604020202020204" pitchFamily="34" charset="0"/>
              <a:buChar char="•"/>
            </a:pPr>
            <a:r>
              <a:rPr lang="tr-TR" sz="2000" dirty="0">
                <a:solidFill>
                  <a:schemeClr val="accent1">
                    <a:lumMod val="50000"/>
                  </a:schemeClr>
                </a:solidFill>
              </a:rPr>
              <a:t>Okumak, görmek, düşünmek</a:t>
            </a:r>
          </a:p>
          <a:p>
            <a:pPr marL="342900" indent="-342900">
              <a:buFont typeface="Arial" panose="020B0604020202020204" pitchFamily="34" charset="0"/>
              <a:buChar char="•"/>
            </a:pPr>
            <a:r>
              <a:rPr lang="tr-TR" sz="2000" dirty="0">
                <a:solidFill>
                  <a:schemeClr val="accent1">
                    <a:lumMod val="50000"/>
                  </a:schemeClr>
                </a:solidFill>
              </a:rPr>
              <a:t>Bilgi kanallarını doğru kullanmak</a:t>
            </a:r>
          </a:p>
          <a:p>
            <a:pPr marL="342900" indent="-342900">
              <a:buFont typeface="Arial" panose="020B0604020202020204" pitchFamily="34" charset="0"/>
              <a:buChar char="•"/>
            </a:pPr>
            <a:r>
              <a:rPr lang="tr-TR" sz="2000" dirty="0">
                <a:solidFill>
                  <a:schemeClr val="accent1">
                    <a:lumMod val="50000"/>
                  </a:schemeClr>
                </a:solidFill>
              </a:rPr>
              <a:t>Zihni temiz tutmak</a:t>
            </a:r>
          </a:p>
          <a:p>
            <a:endParaRPr lang="tr-TR" dirty="0">
              <a:solidFill>
                <a:schemeClr val="accent1">
                  <a:lumMod val="50000"/>
                </a:schemeClr>
              </a:solidFill>
            </a:endParaRPr>
          </a:p>
        </p:txBody>
      </p:sp>
    </p:spTree>
    <p:extLst>
      <p:ext uri="{BB962C8B-B14F-4D97-AF65-F5344CB8AC3E}">
        <p14:creationId xmlns:p14="http://schemas.microsoft.com/office/powerpoint/2010/main" val="3923505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Zihinsel 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241113" cy="3447098"/>
          </a:xfrm>
          <a:prstGeom prst="rect">
            <a:avLst/>
          </a:prstGeom>
          <a:noFill/>
        </p:spPr>
        <p:txBody>
          <a:bodyPr wrap="square" rtlCol="0">
            <a:spAutoFit/>
          </a:bodyPr>
          <a:lstStyle/>
          <a:p>
            <a:r>
              <a:rPr lang="tr-TR" sz="2000" dirty="0">
                <a:solidFill>
                  <a:schemeClr val="accent1">
                    <a:lumMod val="50000"/>
                  </a:schemeClr>
                </a:solidFill>
              </a:rPr>
              <a:t>Şayet teknoloji kullanımı;</a:t>
            </a:r>
          </a:p>
          <a:p>
            <a:pPr marL="342900" indent="-342900">
              <a:buFont typeface="Arial" panose="020B0604020202020204" pitchFamily="34" charset="0"/>
              <a:buChar char="•"/>
            </a:pPr>
            <a:r>
              <a:rPr lang="tr-TR" sz="2000" dirty="0">
                <a:solidFill>
                  <a:schemeClr val="accent1">
                    <a:lumMod val="50000"/>
                  </a:schemeClr>
                </a:solidFill>
              </a:rPr>
              <a:t>Kişinin zihinsel kapasitesini, boşa kullanacak şekilde gereksiz bilgiyle doldurmasına sebep oluyorsa, </a:t>
            </a:r>
          </a:p>
          <a:p>
            <a:pPr marL="342900" indent="-342900">
              <a:buFont typeface="Arial" panose="020B0604020202020204" pitchFamily="34" charset="0"/>
              <a:buChar char="•"/>
            </a:pPr>
            <a:r>
              <a:rPr lang="tr-TR" sz="2000" dirty="0">
                <a:solidFill>
                  <a:schemeClr val="accent1">
                    <a:lumMod val="50000"/>
                  </a:schemeClr>
                </a:solidFill>
              </a:rPr>
              <a:t>Yanlış ve zararlı bilgiler kişinin hayat kalitesini olumsuz etkiliyorsa,</a:t>
            </a:r>
          </a:p>
          <a:p>
            <a:pPr marL="342900" indent="-342900">
              <a:buFont typeface="Arial" panose="020B0604020202020204" pitchFamily="34" charset="0"/>
              <a:buChar char="•"/>
            </a:pPr>
            <a:r>
              <a:rPr lang="tr-TR" sz="2000" dirty="0">
                <a:solidFill>
                  <a:schemeClr val="accent1">
                    <a:lumMod val="50000"/>
                  </a:schemeClr>
                </a:solidFill>
              </a:rPr>
              <a:t>Çocukların iç dünyasının ve hayal gücünün fakirleşmesine neden oluyorsa,</a:t>
            </a:r>
          </a:p>
          <a:p>
            <a:pPr marL="342900" indent="-342900">
              <a:buFont typeface="Arial" panose="020B0604020202020204" pitchFamily="34" charset="0"/>
              <a:buChar char="•"/>
            </a:pPr>
            <a:r>
              <a:rPr lang="tr-TR" sz="2000" dirty="0">
                <a:solidFill>
                  <a:schemeClr val="accent1">
                    <a:lumMod val="50000"/>
                  </a:schemeClr>
                </a:solidFill>
              </a:rPr>
              <a:t>Zihin, seyredilip unutulan eğlence görüntüleriyle dolmuş ve bilgi sevgisi kaybedilmiş ise </a:t>
            </a:r>
            <a:r>
              <a:rPr lang="tr-TR" sz="2000" dirty="0">
                <a:solidFill>
                  <a:srgbClr val="C00000"/>
                </a:solidFill>
              </a:rPr>
              <a:t>teknolojinin kötüye kullanımı </a:t>
            </a:r>
            <a:r>
              <a:rPr lang="tr-TR" sz="2000" dirty="0">
                <a:solidFill>
                  <a:schemeClr val="accent1">
                    <a:lumMod val="50000"/>
                  </a:schemeClr>
                </a:solidFill>
              </a:rPr>
              <a:t>söz konusudur.</a:t>
            </a:r>
          </a:p>
          <a:p>
            <a:endParaRPr lang="tr-TR" dirty="0">
              <a:solidFill>
                <a:schemeClr val="accent1">
                  <a:lumMod val="50000"/>
                </a:schemeClr>
              </a:solidFill>
            </a:endParaRPr>
          </a:p>
        </p:txBody>
      </p:sp>
    </p:spTree>
    <p:extLst>
      <p:ext uri="{BB962C8B-B14F-4D97-AF65-F5344CB8AC3E}">
        <p14:creationId xmlns:p14="http://schemas.microsoft.com/office/powerpoint/2010/main" val="645162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Manevi 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7026147" cy="3447098"/>
          </a:xfrm>
          <a:prstGeom prst="rect">
            <a:avLst/>
          </a:prstGeom>
          <a:noFill/>
        </p:spPr>
        <p:txBody>
          <a:bodyPr wrap="square" rtlCol="0">
            <a:spAutoFit/>
          </a:bodyPr>
          <a:lstStyle/>
          <a:p>
            <a:r>
              <a:rPr lang="tr-TR" dirty="0">
                <a:solidFill>
                  <a:schemeClr val="accent1">
                    <a:lumMod val="50000"/>
                  </a:schemeClr>
                </a:solidFill>
              </a:rPr>
              <a:t>Teknoloji bağımlılığı bireyin manevi gelişimine de zarar verebilir. Gerçek hayattan uzaklaşmak ve sanal hayatı, hayatın merkezine koymak aşağıdaki ve benzeri zararları beraberinde getirebilir. </a:t>
            </a:r>
          </a:p>
          <a:p>
            <a:endParaRPr lang="tr-TR" b="1" dirty="0">
              <a:solidFill>
                <a:schemeClr val="accent1">
                  <a:lumMod val="50000"/>
                </a:schemeClr>
              </a:solidFill>
            </a:endParaRPr>
          </a:p>
          <a:p>
            <a:r>
              <a:rPr lang="tr-TR" b="1" dirty="0">
                <a:solidFill>
                  <a:schemeClr val="accent1">
                    <a:lumMod val="50000"/>
                  </a:schemeClr>
                </a:solidFill>
              </a:rPr>
              <a:t>Çocuklarda özellikle:</a:t>
            </a:r>
          </a:p>
          <a:p>
            <a:r>
              <a:rPr lang="tr-TR" dirty="0">
                <a:solidFill>
                  <a:schemeClr val="accent1">
                    <a:lumMod val="50000"/>
                  </a:schemeClr>
                </a:solidFill>
              </a:rPr>
              <a:t>Tam olarak ne istediğini bilmeyen ama “ısrarla bir şeyler isteyen” çocukların maymun iştahları ölçüsüzce beslendiğinde, yaşamlarının ilerleyen yıllarında, ne istediğini bilmeyen tatminsiz yetişkinlere dönüşürler ve o yetişkinler, neler satın alsalar da içlerinde giderilemeyen bir boşluk hissiyle, yani manevi açlıkla yaşamlarını sürdürürler.</a:t>
            </a:r>
          </a:p>
          <a:p>
            <a:endParaRPr lang="tr-TR" sz="2000" dirty="0">
              <a:solidFill>
                <a:schemeClr val="accent1">
                  <a:lumMod val="50000"/>
                </a:schemeClr>
              </a:solidFill>
            </a:endParaRPr>
          </a:p>
          <a:p>
            <a:endParaRPr lang="tr-TR" dirty="0">
              <a:solidFill>
                <a:schemeClr val="accent1">
                  <a:lumMod val="50000"/>
                </a:schemeClr>
              </a:solidFill>
            </a:endParaRPr>
          </a:p>
        </p:txBody>
      </p:sp>
    </p:spTree>
    <p:extLst>
      <p:ext uri="{BB962C8B-B14F-4D97-AF65-F5344CB8AC3E}">
        <p14:creationId xmlns:p14="http://schemas.microsoft.com/office/powerpoint/2010/main" val="7449213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Manevi 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028677" cy="2893100"/>
          </a:xfrm>
          <a:prstGeom prst="rect">
            <a:avLst/>
          </a:prstGeom>
          <a:noFill/>
        </p:spPr>
        <p:txBody>
          <a:bodyPr wrap="square" rtlCol="0">
            <a:spAutoFit/>
          </a:bodyPr>
          <a:lstStyle/>
          <a:p>
            <a:r>
              <a:rPr lang="tr-TR" b="1" dirty="0">
                <a:solidFill>
                  <a:schemeClr val="accent1">
                    <a:lumMod val="50000"/>
                  </a:schemeClr>
                </a:solidFill>
              </a:rPr>
              <a:t>Ayrıca;</a:t>
            </a:r>
          </a:p>
          <a:p>
            <a:pPr marL="285750" indent="-285750">
              <a:buFont typeface="Arial" panose="020B0604020202020204" pitchFamily="34" charset="0"/>
              <a:buChar char="•"/>
            </a:pPr>
            <a:r>
              <a:rPr lang="tr-TR" dirty="0">
                <a:solidFill>
                  <a:schemeClr val="accent1">
                    <a:lumMod val="50000"/>
                  </a:schemeClr>
                </a:solidFill>
              </a:rPr>
              <a:t>Değerlerin zarar görmesi,</a:t>
            </a:r>
          </a:p>
          <a:p>
            <a:pPr marL="285750" indent="-285750">
              <a:buFont typeface="Arial" panose="020B0604020202020204" pitchFamily="34" charset="0"/>
              <a:buChar char="•"/>
            </a:pPr>
            <a:r>
              <a:rPr lang="tr-TR" dirty="0">
                <a:solidFill>
                  <a:schemeClr val="accent1">
                    <a:lumMod val="50000"/>
                  </a:schemeClr>
                </a:solidFill>
              </a:rPr>
              <a:t>Aile ilişkilerinin zarar görmesi,</a:t>
            </a:r>
          </a:p>
          <a:p>
            <a:pPr marL="285750" indent="-285750">
              <a:buFont typeface="Arial" panose="020B0604020202020204" pitchFamily="34" charset="0"/>
              <a:buChar char="•"/>
            </a:pPr>
            <a:r>
              <a:rPr lang="tr-TR" dirty="0">
                <a:solidFill>
                  <a:schemeClr val="accent1">
                    <a:lumMod val="50000"/>
                  </a:schemeClr>
                </a:solidFill>
              </a:rPr>
              <a:t>Yalnızlık duygusunun artması ve gerçek ilişkilere ihtiyaç duyulmaması </a:t>
            </a:r>
          </a:p>
          <a:p>
            <a:r>
              <a:rPr lang="tr-TR" dirty="0">
                <a:solidFill>
                  <a:schemeClr val="accent1">
                    <a:lumMod val="50000"/>
                  </a:schemeClr>
                </a:solidFill>
              </a:rPr>
              <a:t>gibi zararlar gözüküyorsa manevi gelişim zarar görüyor demektir ve bu durumda teknolojinin kötüye kullanımından bahsedilebilir.</a:t>
            </a:r>
          </a:p>
          <a:p>
            <a:endParaRPr lang="tr-TR" sz="2000" dirty="0">
              <a:solidFill>
                <a:schemeClr val="accent1">
                  <a:lumMod val="50000"/>
                </a:schemeClr>
              </a:solidFill>
            </a:endParaRPr>
          </a:p>
          <a:p>
            <a:endParaRPr lang="tr-TR" dirty="0">
              <a:solidFill>
                <a:schemeClr val="accent1">
                  <a:lumMod val="50000"/>
                </a:schemeClr>
              </a:solidFill>
            </a:endParaRPr>
          </a:p>
        </p:txBody>
      </p:sp>
    </p:spTree>
    <p:extLst>
      <p:ext uri="{BB962C8B-B14F-4D97-AF65-F5344CB8AC3E}">
        <p14:creationId xmlns:p14="http://schemas.microsoft.com/office/powerpoint/2010/main" val="2900525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165858" y="0"/>
            <a:ext cx="12640091" cy="6858000"/>
          </a:xfrm>
          <a:prstGeom prst="rect">
            <a:avLst/>
          </a:prstGeom>
        </p:spPr>
      </p:pic>
      <p:pic>
        <p:nvPicPr>
          <p:cNvPr id="5" name="İçerik Yer Tutucusu 4"/>
          <p:cNvPicPr>
            <a:picLocks noGrp="1" noChangeAspect="1"/>
          </p:cNvPicPr>
          <p:nvPr>
            <p:ph idx="1"/>
          </p:nvPr>
        </p:nvPicPr>
        <p:blipFill>
          <a:blip r:embed="rId3"/>
          <a:stretch>
            <a:fillRect/>
          </a:stretch>
        </p:blipFill>
        <p:spPr>
          <a:xfrm>
            <a:off x="798600" y="1744584"/>
            <a:ext cx="1686905" cy="1684416"/>
          </a:xfrm>
          <a:prstGeom prst="rect">
            <a:avLst/>
          </a:prstGeom>
        </p:spPr>
      </p:pic>
      <p:pic>
        <p:nvPicPr>
          <p:cNvPr id="6" name="Resim 5"/>
          <p:cNvPicPr>
            <a:picLocks noChangeAspect="1"/>
          </p:cNvPicPr>
          <p:nvPr/>
        </p:nvPicPr>
        <p:blipFill>
          <a:blip r:embed="rId4"/>
          <a:stretch>
            <a:fillRect/>
          </a:stretch>
        </p:blipFill>
        <p:spPr>
          <a:xfrm>
            <a:off x="6229202" y="1756164"/>
            <a:ext cx="1628901" cy="1620000"/>
          </a:xfrm>
          <a:prstGeom prst="rect">
            <a:avLst/>
          </a:prstGeom>
        </p:spPr>
      </p:pic>
      <p:pic>
        <p:nvPicPr>
          <p:cNvPr id="7" name="Resim 6"/>
          <p:cNvPicPr>
            <a:picLocks noChangeAspect="1"/>
          </p:cNvPicPr>
          <p:nvPr/>
        </p:nvPicPr>
        <p:blipFill>
          <a:blip r:embed="rId5"/>
          <a:stretch>
            <a:fillRect/>
          </a:stretch>
        </p:blipFill>
        <p:spPr>
          <a:xfrm>
            <a:off x="9218714" y="1756164"/>
            <a:ext cx="1628901" cy="1620000"/>
          </a:xfrm>
          <a:prstGeom prst="rect">
            <a:avLst/>
          </a:prstGeom>
        </p:spPr>
      </p:pic>
      <p:pic>
        <p:nvPicPr>
          <p:cNvPr id="8" name="Resim 7"/>
          <p:cNvPicPr>
            <a:picLocks noChangeAspect="1"/>
          </p:cNvPicPr>
          <p:nvPr/>
        </p:nvPicPr>
        <p:blipFill>
          <a:blip r:embed="rId6"/>
          <a:stretch>
            <a:fillRect/>
          </a:stretch>
        </p:blipFill>
        <p:spPr>
          <a:xfrm>
            <a:off x="3617920" y="1668297"/>
            <a:ext cx="1628901" cy="1620000"/>
          </a:xfrm>
          <a:prstGeom prst="rect">
            <a:avLst/>
          </a:prstGeom>
        </p:spPr>
      </p:pic>
      <p:sp>
        <p:nvSpPr>
          <p:cNvPr id="2" name="Dikdörtgen 1"/>
          <p:cNvSpPr/>
          <p:nvPr/>
        </p:nvSpPr>
        <p:spPr>
          <a:xfrm>
            <a:off x="710578" y="3766186"/>
            <a:ext cx="1974433" cy="646331"/>
          </a:xfrm>
          <a:prstGeom prst="rect">
            <a:avLst/>
          </a:prstGeom>
        </p:spPr>
        <p:txBody>
          <a:bodyPr wrap="square">
            <a:spAutoFit/>
          </a:bodyPr>
          <a:lstStyle/>
          <a:p>
            <a:pPr algn="ctr"/>
            <a:r>
              <a:rPr lang="tr-TR" b="1" dirty="0">
                <a:solidFill>
                  <a:srgbClr val="E61F4F"/>
                </a:solidFill>
              </a:rPr>
              <a:t>İNTERNET VE</a:t>
            </a:r>
          </a:p>
          <a:p>
            <a:pPr algn="ctr"/>
            <a:r>
              <a:rPr lang="tr-TR" b="1" dirty="0">
                <a:solidFill>
                  <a:srgbClr val="E61F4F"/>
                </a:solidFill>
              </a:rPr>
              <a:t>SOSYAL </a:t>
            </a:r>
            <a:r>
              <a:rPr lang="tr-TR" b="1" dirty="0">
                <a:solidFill>
                  <a:srgbClr val="E61F4F"/>
                </a:solidFill>
                <a:latin typeface="Calibri" panose="020F0502020204030204" pitchFamily="34" charset="0"/>
                <a:cs typeface="Calibri" panose="020F0502020204030204" pitchFamily="34" charset="0"/>
              </a:rPr>
              <a:t>MEDYA</a:t>
            </a:r>
          </a:p>
        </p:txBody>
      </p:sp>
      <p:sp>
        <p:nvSpPr>
          <p:cNvPr id="9" name="Dikdörtgen 8"/>
          <p:cNvSpPr/>
          <p:nvPr/>
        </p:nvSpPr>
        <p:spPr>
          <a:xfrm>
            <a:off x="5793578" y="3690851"/>
            <a:ext cx="2327957" cy="646331"/>
          </a:xfrm>
          <a:prstGeom prst="rect">
            <a:avLst/>
          </a:prstGeom>
        </p:spPr>
        <p:txBody>
          <a:bodyPr wrap="square">
            <a:spAutoFit/>
          </a:bodyPr>
          <a:lstStyle/>
          <a:p>
            <a:pPr algn="ctr"/>
            <a:r>
              <a:rPr lang="tr-TR" b="1" dirty="0">
                <a:solidFill>
                  <a:srgbClr val="231F20"/>
                </a:solidFill>
                <a:latin typeface="Calibri" panose="020F0502020204030204" pitchFamily="34" charset="0"/>
                <a:cs typeface="Calibri" panose="020F0502020204030204" pitchFamily="34" charset="0"/>
              </a:rPr>
              <a:t>TELEFON</a:t>
            </a:r>
          </a:p>
          <a:p>
            <a:pPr algn="ctr"/>
            <a:r>
              <a:rPr lang="tr-TR" b="1" dirty="0">
                <a:solidFill>
                  <a:srgbClr val="231F20"/>
                </a:solidFill>
              </a:rPr>
              <a:t>VE TABLET</a:t>
            </a:r>
          </a:p>
        </p:txBody>
      </p:sp>
      <p:sp>
        <p:nvSpPr>
          <p:cNvPr id="10" name="Dikdörtgen 9"/>
          <p:cNvSpPr/>
          <p:nvPr/>
        </p:nvSpPr>
        <p:spPr>
          <a:xfrm flipH="1">
            <a:off x="9097287" y="3690851"/>
            <a:ext cx="2127665" cy="646331"/>
          </a:xfrm>
          <a:prstGeom prst="rect">
            <a:avLst/>
          </a:prstGeom>
        </p:spPr>
        <p:txBody>
          <a:bodyPr wrap="square">
            <a:spAutoFit/>
          </a:bodyPr>
          <a:lstStyle/>
          <a:p>
            <a:pPr algn="ctr"/>
            <a:r>
              <a:rPr lang="tr-TR" b="1" dirty="0">
                <a:solidFill>
                  <a:srgbClr val="FAB529"/>
                </a:solidFill>
                <a:latin typeface="Calibri" panose="020F0502020204030204" pitchFamily="34" charset="0"/>
                <a:cs typeface="Calibri" panose="020F0502020204030204" pitchFamily="34" charset="0"/>
              </a:rPr>
              <a:t>OYUN</a:t>
            </a:r>
          </a:p>
          <a:p>
            <a:pPr algn="ctr"/>
            <a:r>
              <a:rPr lang="tr-TR" b="1" dirty="0">
                <a:solidFill>
                  <a:srgbClr val="FAB529"/>
                </a:solidFill>
              </a:rPr>
              <a:t>KONSOLLARI</a:t>
            </a:r>
          </a:p>
        </p:txBody>
      </p:sp>
      <p:sp>
        <p:nvSpPr>
          <p:cNvPr id="11" name="Dikdörtgen 10"/>
          <p:cNvSpPr/>
          <p:nvPr/>
        </p:nvSpPr>
        <p:spPr>
          <a:xfrm>
            <a:off x="3300154" y="3752166"/>
            <a:ext cx="2069868" cy="646331"/>
          </a:xfrm>
          <a:prstGeom prst="rect">
            <a:avLst/>
          </a:prstGeom>
        </p:spPr>
        <p:txBody>
          <a:bodyPr wrap="square">
            <a:spAutoFit/>
          </a:bodyPr>
          <a:lstStyle/>
          <a:p>
            <a:pPr algn="ctr"/>
            <a:r>
              <a:rPr lang="tr-TR" b="1" dirty="0">
                <a:solidFill>
                  <a:srgbClr val="11A74F"/>
                </a:solidFill>
              </a:rPr>
              <a:t>BİLGİSAYAR</a:t>
            </a:r>
          </a:p>
          <a:p>
            <a:pPr algn="ctr"/>
            <a:r>
              <a:rPr lang="tr-TR" b="1" dirty="0">
                <a:solidFill>
                  <a:srgbClr val="11A74F"/>
                </a:solidFill>
              </a:rPr>
              <a:t>VE </a:t>
            </a:r>
            <a:r>
              <a:rPr lang="tr-TR" b="1" dirty="0">
                <a:solidFill>
                  <a:srgbClr val="11A74F"/>
                </a:solidFill>
                <a:latin typeface="Calibri" panose="020F0502020204030204" pitchFamily="34" charset="0"/>
                <a:cs typeface="Calibri" panose="020F0502020204030204" pitchFamily="34" charset="0"/>
              </a:rPr>
              <a:t>TELEVİZYON</a:t>
            </a:r>
          </a:p>
        </p:txBody>
      </p:sp>
    </p:spTree>
    <p:extLst>
      <p:ext uri="{BB962C8B-B14F-4D97-AF65-F5344CB8AC3E}">
        <p14:creationId xmlns:p14="http://schemas.microsoft.com/office/powerpoint/2010/main" val="19673228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2554545"/>
          </a:xfrm>
          <a:prstGeom prst="rect">
            <a:avLst/>
          </a:prstGeom>
          <a:noFill/>
        </p:spPr>
        <p:txBody>
          <a:bodyPr wrap="square" rtlCol="0">
            <a:spAutoFit/>
          </a:bodyPr>
          <a:lstStyle/>
          <a:p>
            <a:r>
              <a:rPr lang="tr-TR" sz="4000" b="1" dirty="0">
                <a:solidFill>
                  <a:schemeClr val="bg1"/>
                </a:solidFill>
              </a:rPr>
              <a:t>Sosyal Medya Bağımlısı Mısınız?</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832241" cy="3447098"/>
          </a:xfrm>
          <a:prstGeom prst="rect">
            <a:avLst/>
          </a:prstGeom>
          <a:noFill/>
        </p:spPr>
        <p:txBody>
          <a:bodyPr wrap="square" rtlCol="0">
            <a:spAutoFit/>
          </a:bodyPr>
          <a:lstStyle/>
          <a:p>
            <a:pPr marL="285750" indent="-285750">
              <a:buFont typeface="Wingdings" panose="05000000000000000000" pitchFamily="2" charset="2"/>
              <a:buChar char="ü"/>
            </a:pPr>
            <a:r>
              <a:rPr lang="tr-TR" dirty="0">
                <a:solidFill>
                  <a:schemeClr val="accent1">
                    <a:lumMod val="50000"/>
                  </a:schemeClr>
                </a:solidFill>
              </a:rPr>
              <a:t>Canınız sıkılınca aklınıza gelen ilk seçenekse,</a:t>
            </a:r>
          </a:p>
          <a:p>
            <a:pPr marL="285750" indent="-285750">
              <a:buFont typeface="Wingdings" panose="05000000000000000000" pitchFamily="2" charset="2"/>
              <a:buChar char="ü"/>
            </a:pPr>
            <a:r>
              <a:rPr lang="tr-TR" dirty="0">
                <a:solidFill>
                  <a:schemeClr val="accent1">
                    <a:lumMod val="50000"/>
                  </a:schemeClr>
                </a:solidFill>
              </a:rPr>
              <a:t>Gerçek hayatınızın önüne geçiyorsa,</a:t>
            </a:r>
          </a:p>
          <a:p>
            <a:pPr marL="285750" indent="-285750">
              <a:buFont typeface="Wingdings" panose="05000000000000000000" pitchFamily="2" charset="2"/>
              <a:buChar char="ü"/>
            </a:pPr>
            <a:r>
              <a:rPr lang="tr-TR" dirty="0">
                <a:solidFill>
                  <a:schemeClr val="accent1">
                    <a:lumMod val="50000"/>
                  </a:schemeClr>
                </a:solidFill>
              </a:rPr>
              <a:t>Günlük hayatınızın ve sorumluluklarınızın aksamasına sebep oluyorsa,</a:t>
            </a:r>
          </a:p>
          <a:p>
            <a:pPr marL="285750" indent="-285750">
              <a:buFont typeface="Wingdings" panose="05000000000000000000" pitchFamily="2" charset="2"/>
              <a:buChar char="ü"/>
            </a:pPr>
            <a:r>
              <a:rPr lang="tr-TR" dirty="0">
                <a:solidFill>
                  <a:schemeClr val="accent1">
                    <a:lumMod val="50000"/>
                  </a:schemeClr>
                </a:solidFill>
              </a:rPr>
              <a:t>Gerçek arkadaşlıkların yerini sanal </a:t>
            </a:r>
            <a:br>
              <a:rPr lang="tr-TR" dirty="0">
                <a:solidFill>
                  <a:schemeClr val="accent1">
                    <a:lumMod val="50000"/>
                  </a:schemeClr>
                </a:solidFill>
              </a:rPr>
            </a:br>
            <a:r>
              <a:rPr lang="tr-TR" dirty="0">
                <a:solidFill>
                  <a:schemeClr val="accent1">
                    <a:lumMod val="50000"/>
                  </a:schemeClr>
                </a:solidFill>
              </a:rPr>
              <a:t>arkadaşlıklar ve takipçiler alıyorsa,</a:t>
            </a:r>
          </a:p>
          <a:p>
            <a:pPr marL="285750" indent="-285750">
              <a:buFont typeface="Wingdings" panose="05000000000000000000" pitchFamily="2" charset="2"/>
              <a:buChar char="ü"/>
            </a:pPr>
            <a:r>
              <a:rPr lang="tr-TR" dirty="0">
                <a:solidFill>
                  <a:schemeClr val="accent1">
                    <a:lumMod val="50000"/>
                  </a:schemeClr>
                </a:solidFill>
              </a:rPr>
              <a:t>Aşırı zaman alıyor ve ulaşılamadığında </a:t>
            </a:r>
            <a:br>
              <a:rPr lang="tr-TR" dirty="0">
                <a:solidFill>
                  <a:schemeClr val="accent1">
                    <a:lumMod val="50000"/>
                  </a:schemeClr>
                </a:solidFill>
              </a:rPr>
            </a:br>
            <a:r>
              <a:rPr lang="tr-TR" dirty="0">
                <a:solidFill>
                  <a:schemeClr val="accent1">
                    <a:lumMod val="50000"/>
                  </a:schemeClr>
                </a:solidFill>
              </a:rPr>
              <a:t>huzursuzluk oluşturuyorsa,</a:t>
            </a:r>
          </a:p>
          <a:p>
            <a:pPr marL="285750" indent="-285750">
              <a:buFont typeface="Wingdings" panose="05000000000000000000" pitchFamily="2" charset="2"/>
              <a:buChar char="ü"/>
            </a:pPr>
            <a:r>
              <a:rPr lang="tr-TR" dirty="0">
                <a:solidFill>
                  <a:schemeClr val="accent1">
                    <a:lumMod val="50000"/>
                  </a:schemeClr>
                </a:solidFill>
              </a:rPr>
              <a:t>Sürekli bir şeyler paylaşma ihtiyacı duyuyorsanız, </a:t>
            </a:r>
          </a:p>
          <a:p>
            <a:pPr marL="285750" indent="-285750">
              <a:buFont typeface="Wingdings" panose="05000000000000000000" pitchFamily="2" charset="2"/>
              <a:buChar char="ü"/>
            </a:pPr>
            <a:r>
              <a:rPr lang="tr-TR" dirty="0">
                <a:solidFill>
                  <a:schemeClr val="accent1">
                    <a:lumMod val="50000"/>
                  </a:schemeClr>
                </a:solidFill>
              </a:rPr>
              <a:t>sosyal medya bağımlısı olduğunuzdan söz edilebilir.</a:t>
            </a:r>
          </a:p>
          <a:p>
            <a:endParaRPr lang="tr-TR" sz="2000" dirty="0">
              <a:solidFill>
                <a:schemeClr val="accent1">
                  <a:lumMod val="50000"/>
                </a:schemeClr>
              </a:solidFill>
            </a:endParaRPr>
          </a:p>
          <a:p>
            <a:endParaRPr lang="tr-TR" dirty="0">
              <a:solidFill>
                <a:schemeClr val="accent1">
                  <a:lumMod val="50000"/>
                </a:schemeClr>
              </a:solidFill>
            </a:endParaRPr>
          </a:p>
        </p:txBody>
      </p:sp>
    </p:spTree>
    <p:extLst>
      <p:ext uri="{BB962C8B-B14F-4D97-AF65-F5344CB8AC3E}">
        <p14:creationId xmlns:p14="http://schemas.microsoft.com/office/powerpoint/2010/main" val="17498647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Kurtulmak İçin Öneriler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4" y="2315013"/>
            <a:ext cx="3978204" cy="3447098"/>
          </a:xfrm>
          <a:prstGeom prst="rect">
            <a:avLst/>
          </a:prstGeom>
          <a:noFill/>
        </p:spPr>
        <p:txBody>
          <a:bodyPr wrap="square" rtlCol="0">
            <a:spAutoFit/>
          </a:bodyPr>
          <a:lstStyle/>
          <a:p>
            <a:pPr marL="285750" indent="-285750">
              <a:buFont typeface="Wingdings" panose="05000000000000000000" pitchFamily="2" charset="2"/>
              <a:buChar char="ü"/>
            </a:pPr>
            <a:r>
              <a:rPr lang="tr-TR" sz="2000" dirty="0">
                <a:solidFill>
                  <a:schemeClr val="accent1">
                    <a:lumMod val="50000"/>
                  </a:schemeClr>
                </a:solidFill>
              </a:rPr>
              <a:t>Yavaş yavaş ama kararlı olarak azaltın.</a:t>
            </a:r>
          </a:p>
          <a:p>
            <a:pPr marL="285750" indent="-285750">
              <a:buFont typeface="Wingdings" panose="05000000000000000000" pitchFamily="2" charset="2"/>
              <a:buChar char="ü"/>
            </a:pPr>
            <a:r>
              <a:rPr lang="tr-TR" sz="2000" dirty="0">
                <a:solidFill>
                  <a:schemeClr val="accent1">
                    <a:lumMod val="50000"/>
                  </a:schemeClr>
                </a:solidFill>
              </a:rPr>
              <a:t>Oyunun yerini doldurun (Spor, hobi, vb.)</a:t>
            </a:r>
          </a:p>
          <a:p>
            <a:pPr marL="285750" indent="-285750">
              <a:buFont typeface="Wingdings" panose="05000000000000000000" pitchFamily="2" charset="2"/>
              <a:buChar char="ü"/>
            </a:pPr>
            <a:r>
              <a:rPr lang="tr-TR" sz="2000" dirty="0">
                <a:solidFill>
                  <a:schemeClr val="accent1">
                    <a:lumMod val="50000"/>
                  </a:schemeClr>
                </a:solidFill>
              </a:rPr>
              <a:t>Düşünün! Sanal ortamdaki başarı ve saygınlık mı daha değerli, gerçek hayattaki mi?</a:t>
            </a:r>
          </a:p>
          <a:p>
            <a:pPr marL="285750" indent="-285750">
              <a:buFont typeface="Wingdings" panose="05000000000000000000" pitchFamily="2" charset="2"/>
              <a:buChar char="ü"/>
            </a:pPr>
            <a:r>
              <a:rPr lang="tr-TR" sz="2000" dirty="0">
                <a:solidFill>
                  <a:schemeClr val="accent1">
                    <a:lumMod val="50000"/>
                  </a:schemeClr>
                </a:solidFill>
              </a:rPr>
              <a:t>Zararlarını, sizden aldıklarını değerlendirin.</a:t>
            </a:r>
          </a:p>
          <a:p>
            <a:pPr marL="285750" indent="-285750">
              <a:buFont typeface="Wingdings" panose="05000000000000000000" pitchFamily="2" charset="2"/>
              <a:buChar char="ü"/>
            </a:pPr>
            <a:r>
              <a:rPr lang="tr-TR" sz="2000" dirty="0">
                <a:solidFill>
                  <a:schemeClr val="accent1">
                    <a:lumMod val="50000"/>
                  </a:schemeClr>
                </a:solidFill>
              </a:rPr>
              <a:t>Gerekirse uzman yardımı alın.</a:t>
            </a:r>
          </a:p>
          <a:p>
            <a:endParaRPr lang="tr-TR" dirty="0">
              <a:solidFill>
                <a:schemeClr val="accent1">
                  <a:lumMod val="50000"/>
                </a:schemeClr>
              </a:solidFill>
            </a:endParaRPr>
          </a:p>
        </p:txBody>
      </p:sp>
      <p:pic>
        <p:nvPicPr>
          <p:cNvPr id="6" name="Picture 2">
            <a:extLst>
              <a:ext uri="{FF2B5EF4-FFF2-40B4-BE49-F238E27FC236}">
                <a16:creationId xmlns:a16="http://schemas.microsoft.com/office/drawing/2014/main" id="{0639C0B9-1A44-46FD-A7DF-ACA5604D97FB}"/>
              </a:ext>
            </a:extLst>
          </p:cNvPr>
          <p:cNvPicPr>
            <a:picLocks noChangeAspect="1"/>
          </p:cNvPicPr>
          <p:nvPr/>
        </p:nvPicPr>
        <p:blipFill>
          <a:blip r:embed="rId3"/>
          <a:stretch>
            <a:fillRect/>
          </a:stretch>
        </p:blipFill>
        <p:spPr>
          <a:xfrm>
            <a:off x="8866909" y="2315014"/>
            <a:ext cx="2525381" cy="30725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59133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tr-TR" sz="4000" b="1" dirty="0">
                <a:solidFill>
                  <a:schemeClr val="bg1"/>
                </a:solidFill>
              </a:rPr>
              <a:t>Oyun Bağımlılığı</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684459" cy="3416320"/>
          </a:xfrm>
          <a:prstGeom prst="rect">
            <a:avLst/>
          </a:prstGeom>
          <a:noFill/>
        </p:spPr>
        <p:txBody>
          <a:bodyPr wrap="square" rtlCol="0">
            <a:spAutoFit/>
          </a:bodyPr>
          <a:lstStyle/>
          <a:p>
            <a:pPr marL="285750" indent="-285750">
              <a:buFont typeface="Wingdings" panose="05000000000000000000" pitchFamily="2" charset="2"/>
              <a:buChar char="ü"/>
            </a:pPr>
            <a:r>
              <a:rPr lang="tr-TR" dirty="0">
                <a:solidFill>
                  <a:schemeClr val="accent1">
                    <a:lumMod val="50000"/>
                  </a:schemeClr>
                </a:solidFill>
              </a:rPr>
              <a:t>Giderek oyun başında daha fazla zaman geçiriyorsanız,</a:t>
            </a:r>
          </a:p>
          <a:p>
            <a:pPr marL="285750" indent="-285750">
              <a:buFont typeface="Wingdings" panose="05000000000000000000" pitchFamily="2" charset="2"/>
              <a:buChar char="ü"/>
            </a:pPr>
            <a:r>
              <a:rPr lang="tr-TR" dirty="0">
                <a:solidFill>
                  <a:schemeClr val="accent1">
                    <a:lumMod val="50000"/>
                  </a:schemeClr>
                </a:solidFill>
              </a:rPr>
              <a:t>Aile ya da arkadaşlarınızla birlikte vakit geçirmek yerine oyun oynamayı tercih ediyorsanız,</a:t>
            </a:r>
          </a:p>
          <a:p>
            <a:pPr marL="285750" indent="-285750">
              <a:buFont typeface="Wingdings" panose="05000000000000000000" pitchFamily="2" charset="2"/>
              <a:buChar char="ü"/>
            </a:pPr>
            <a:r>
              <a:rPr lang="tr-TR" dirty="0">
                <a:solidFill>
                  <a:schemeClr val="accent1">
                    <a:lumMod val="50000"/>
                  </a:schemeClr>
                </a:solidFill>
              </a:rPr>
              <a:t>Oyunlarda aldığınız başarı ve ilerlemeleri gerçek hayattaki başarılarınızdan daha çok önemsemeye başladıysanız,</a:t>
            </a:r>
          </a:p>
          <a:p>
            <a:pPr marL="285750" indent="-285750">
              <a:buFont typeface="Wingdings" panose="05000000000000000000" pitchFamily="2" charset="2"/>
              <a:buChar char="ü"/>
            </a:pPr>
            <a:r>
              <a:rPr lang="tr-TR" dirty="0">
                <a:solidFill>
                  <a:schemeClr val="accent1">
                    <a:lumMod val="50000"/>
                  </a:schemeClr>
                </a:solidFill>
              </a:rPr>
              <a:t>Aileden uzaklaşıyor, oyun başında geçirilen süreyle ilgili tartışmalar yaşıyorsanız,</a:t>
            </a:r>
          </a:p>
          <a:p>
            <a:pPr marL="285750" indent="-285750">
              <a:buFont typeface="Wingdings" panose="05000000000000000000" pitchFamily="2" charset="2"/>
              <a:buChar char="ü"/>
            </a:pPr>
            <a:r>
              <a:rPr lang="tr-TR" dirty="0">
                <a:solidFill>
                  <a:schemeClr val="accent1">
                    <a:lumMod val="50000"/>
                  </a:schemeClr>
                </a:solidFill>
              </a:rPr>
              <a:t>Oyun başında geçirilen fazla süre sonucu notlarınız kötüleştiyse, devamsızlık sorunları, arkadaşlık ilişkilerinin bozulması, uykusuz kalma sorunları görülmeye başlandıysa oyun bağımlısı olduğunuzdan söz edilebilir. </a:t>
            </a:r>
          </a:p>
          <a:p>
            <a:endParaRPr lang="tr-TR" dirty="0">
              <a:solidFill>
                <a:schemeClr val="accent1">
                  <a:lumMod val="50000"/>
                </a:schemeClr>
              </a:solidFill>
            </a:endParaRPr>
          </a:p>
        </p:txBody>
      </p:sp>
      <p:pic>
        <p:nvPicPr>
          <p:cNvPr id="7" name="Resim 1">
            <a:extLst>
              <a:ext uri="{FF2B5EF4-FFF2-40B4-BE49-F238E27FC236}">
                <a16:creationId xmlns:a16="http://schemas.microsoft.com/office/drawing/2014/main" id="{8E4A5EC0-5DC0-4BD6-A58E-D5FEB396A5C8}"/>
              </a:ext>
            </a:extLst>
          </p:cNvPr>
          <p:cNvPicPr>
            <a:picLocks noChangeAspect="1"/>
          </p:cNvPicPr>
          <p:nvPr/>
        </p:nvPicPr>
        <p:blipFill>
          <a:blip r:embed="rId3"/>
          <a:stretch>
            <a:fillRect/>
          </a:stretch>
        </p:blipFill>
        <p:spPr>
          <a:xfrm>
            <a:off x="2482465" y="3638452"/>
            <a:ext cx="1223928" cy="1223928"/>
          </a:xfrm>
          <a:prstGeom prst="rect">
            <a:avLst/>
          </a:prstGeom>
        </p:spPr>
      </p:pic>
      <p:pic>
        <p:nvPicPr>
          <p:cNvPr id="8" name="Resim 4">
            <a:extLst>
              <a:ext uri="{FF2B5EF4-FFF2-40B4-BE49-F238E27FC236}">
                <a16:creationId xmlns:a16="http://schemas.microsoft.com/office/drawing/2014/main" id="{70186366-1CDD-4D0D-8034-EF716E3347D2}"/>
              </a:ext>
            </a:extLst>
          </p:cNvPr>
          <p:cNvPicPr>
            <a:picLocks noChangeAspect="1"/>
          </p:cNvPicPr>
          <p:nvPr/>
        </p:nvPicPr>
        <p:blipFill>
          <a:blip r:embed="rId4"/>
          <a:stretch>
            <a:fillRect/>
          </a:stretch>
        </p:blipFill>
        <p:spPr>
          <a:xfrm>
            <a:off x="729730" y="3869359"/>
            <a:ext cx="1628413" cy="1628413"/>
          </a:xfrm>
          <a:prstGeom prst="rect">
            <a:avLst/>
          </a:prstGeom>
        </p:spPr>
      </p:pic>
    </p:spTree>
    <p:extLst>
      <p:ext uri="{BB962C8B-B14F-4D97-AF65-F5344CB8AC3E}">
        <p14:creationId xmlns:p14="http://schemas.microsoft.com/office/powerpoint/2010/main" val="1454320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42222" y="2315013"/>
            <a:ext cx="2976663" cy="1938992"/>
          </a:xfrm>
          <a:prstGeom prst="rect">
            <a:avLst/>
          </a:prstGeom>
          <a:noFill/>
        </p:spPr>
        <p:txBody>
          <a:bodyPr wrap="square" rtlCol="0">
            <a:spAutoFit/>
          </a:bodyPr>
          <a:lstStyle/>
          <a:p>
            <a:r>
              <a:rPr lang="tr-TR" sz="4000" b="1" dirty="0">
                <a:solidFill>
                  <a:schemeClr val="bg1"/>
                </a:solidFill>
              </a:rPr>
              <a:t>Teknoloji Bağımlılığı</a:t>
            </a:r>
          </a:p>
          <a:p>
            <a:r>
              <a:rPr lang="tr-TR" sz="4000" b="1" dirty="0">
                <a:solidFill>
                  <a:schemeClr val="bg1"/>
                </a:solidFill>
              </a:rPr>
              <a:t>Nedir?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339415" y="2698271"/>
            <a:ext cx="3553780" cy="1938992"/>
          </a:xfrm>
          <a:prstGeom prst="rect">
            <a:avLst/>
          </a:prstGeom>
          <a:noFill/>
        </p:spPr>
        <p:txBody>
          <a:bodyPr wrap="square" rtlCol="0">
            <a:spAutoFit/>
          </a:bodyPr>
          <a:lstStyle/>
          <a:p>
            <a:r>
              <a:rPr lang="tr-TR" sz="2000" dirty="0">
                <a:solidFill>
                  <a:schemeClr val="accent1">
                    <a:lumMod val="50000"/>
                  </a:schemeClr>
                </a:solidFill>
              </a:rPr>
              <a:t>Teknoloji bağımlılığı, teknolojiyi kullanmada ve onunla ilişkide kişinin iradesini kaybetmesi, kendini denetleyememesi ve onsuz bir yaşam sürememeye başlaması hâlidir.</a:t>
            </a:r>
          </a:p>
        </p:txBody>
      </p:sp>
      <p:grpSp>
        <p:nvGrpSpPr>
          <p:cNvPr id="7" name="Grup 4">
            <a:extLst>
              <a:ext uri="{FF2B5EF4-FFF2-40B4-BE49-F238E27FC236}">
                <a16:creationId xmlns:a16="http://schemas.microsoft.com/office/drawing/2014/main" id="{949B526E-A6B9-4D33-ABFD-9A05C57DF61E}"/>
              </a:ext>
            </a:extLst>
          </p:cNvPr>
          <p:cNvGrpSpPr/>
          <p:nvPr/>
        </p:nvGrpSpPr>
        <p:grpSpPr>
          <a:xfrm>
            <a:off x="10206059" y="4213986"/>
            <a:ext cx="942795" cy="950137"/>
            <a:chOff x="474663" y="3333750"/>
            <a:chExt cx="1019175" cy="1027112"/>
          </a:xfrm>
        </p:grpSpPr>
        <p:sp>
          <p:nvSpPr>
            <p:cNvPr id="8" name="Oval 7">
              <a:extLst>
                <a:ext uri="{FF2B5EF4-FFF2-40B4-BE49-F238E27FC236}">
                  <a16:creationId xmlns:a16="http://schemas.microsoft.com/office/drawing/2014/main" id="{3214C242-4F1E-4F67-BAE4-42655FF6BA0E}"/>
                </a:ext>
              </a:extLst>
            </p:cNvPr>
            <p:cNvSpPr>
              <a:spLocks noChangeArrowheads="1"/>
            </p:cNvSpPr>
            <p:nvPr/>
          </p:nvSpPr>
          <p:spPr bwMode="auto">
            <a:xfrm>
              <a:off x="474663" y="3333750"/>
              <a:ext cx="1019175" cy="1027112"/>
            </a:xfrm>
            <a:prstGeom prst="ellipse">
              <a:avLst/>
            </a:prstGeom>
            <a:solidFill>
              <a:srgbClr val="FFFFFF"/>
            </a:solidFill>
            <a:ln w="15875" cap="flat">
              <a:solidFill>
                <a:srgbClr val="E61F4F"/>
              </a:solidFill>
              <a:prstDash val="solid"/>
              <a:miter lim="800000"/>
              <a:headEnd/>
              <a:tailEnd/>
            </a:ln>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1" name="Oval 10">
              <a:extLst>
                <a:ext uri="{FF2B5EF4-FFF2-40B4-BE49-F238E27FC236}">
                  <a16:creationId xmlns:a16="http://schemas.microsoft.com/office/drawing/2014/main" id="{6DF86EC7-67A2-4488-AD7F-C11615A1BA77}"/>
                </a:ext>
              </a:extLst>
            </p:cNvPr>
            <p:cNvSpPr>
              <a:spLocks noChangeArrowheads="1"/>
            </p:cNvSpPr>
            <p:nvPr/>
          </p:nvSpPr>
          <p:spPr bwMode="auto">
            <a:xfrm>
              <a:off x="534988" y="3398735"/>
              <a:ext cx="898525" cy="906462"/>
            </a:xfrm>
            <a:prstGeom prst="ellipse">
              <a:avLst/>
            </a:prstGeom>
            <a:solidFill>
              <a:srgbClr val="E61F4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2" name="Freeform 13">
              <a:extLst>
                <a:ext uri="{FF2B5EF4-FFF2-40B4-BE49-F238E27FC236}">
                  <a16:creationId xmlns:a16="http://schemas.microsoft.com/office/drawing/2014/main" id="{676B3A15-6A1C-4CFE-A5F8-0FCCB96E9881}"/>
                </a:ext>
              </a:extLst>
            </p:cNvPr>
            <p:cNvSpPr>
              <a:spLocks/>
            </p:cNvSpPr>
            <p:nvPr/>
          </p:nvSpPr>
          <p:spPr bwMode="auto">
            <a:xfrm>
              <a:off x="757238" y="3697288"/>
              <a:ext cx="96838" cy="209550"/>
            </a:xfrm>
            <a:custGeom>
              <a:avLst/>
              <a:gdLst>
                <a:gd name="T0" fmla="*/ 26 w 26"/>
                <a:gd name="T1" fmla="*/ 18 h 55"/>
                <a:gd name="T2" fmla="*/ 17 w 26"/>
                <a:gd name="T3" fmla="*/ 18 h 55"/>
                <a:gd name="T4" fmla="*/ 17 w 26"/>
                <a:gd name="T5" fmla="*/ 12 h 55"/>
                <a:gd name="T6" fmla="*/ 19 w 26"/>
                <a:gd name="T7" fmla="*/ 10 h 55"/>
                <a:gd name="T8" fmla="*/ 25 w 26"/>
                <a:gd name="T9" fmla="*/ 10 h 55"/>
                <a:gd name="T10" fmla="*/ 25 w 26"/>
                <a:gd name="T11" fmla="*/ 0 h 55"/>
                <a:gd name="T12" fmla="*/ 17 w 26"/>
                <a:gd name="T13" fmla="*/ 0 h 55"/>
                <a:gd name="T14" fmla="*/ 5 w 26"/>
                <a:gd name="T15" fmla="*/ 12 h 55"/>
                <a:gd name="T16" fmla="*/ 5 w 26"/>
                <a:gd name="T17" fmla="*/ 18 h 55"/>
                <a:gd name="T18" fmla="*/ 0 w 26"/>
                <a:gd name="T19" fmla="*/ 18 h 55"/>
                <a:gd name="T20" fmla="*/ 0 w 26"/>
                <a:gd name="T21" fmla="*/ 28 h 55"/>
                <a:gd name="T22" fmla="*/ 5 w 26"/>
                <a:gd name="T23" fmla="*/ 28 h 55"/>
                <a:gd name="T24" fmla="*/ 5 w 26"/>
                <a:gd name="T25" fmla="*/ 55 h 55"/>
                <a:gd name="T26" fmla="*/ 17 w 26"/>
                <a:gd name="T27" fmla="*/ 55 h 55"/>
                <a:gd name="T28" fmla="*/ 17 w 26"/>
                <a:gd name="T29" fmla="*/ 28 h 55"/>
                <a:gd name="T30" fmla="*/ 25 w 26"/>
                <a:gd name="T31" fmla="*/ 28 h 55"/>
                <a:gd name="T32" fmla="*/ 26 w 26"/>
                <a:gd name="T33"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55">
                  <a:moveTo>
                    <a:pt x="26" y="18"/>
                  </a:moveTo>
                  <a:cubicBezTo>
                    <a:pt x="17" y="18"/>
                    <a:pt x="17" y="18"/>
                    <a:pt x="17" y="18"/>
                  </a:cubicBezTo>
                  <a:cubicBezTo>
                    <a:pt x="17" y="12"/>
                    <a:pt x="17" y="12"/>
                    <a:pt x="17" y="12"/>
                  </a:cubicBezTo>
                  <a:cubicBezTo>
                    <a:pt x="17" y="10"/>
                    <a:pt x="18" y="10"/>
                    <a:pt x="19" y="10"/>
                  </a:cubicBezTo>
                  <a:cubicBezTo>
                    <a:pt x="20" y="10"/>
                    <a:pt x="25" y="10"/>
                    <a:pt x="25" y="10"/>
                  </a:cubicBezTo>
                  <a:cubicBezTo>
                    <a:pt x="25" y="0"/>
                    <a:pt x="25" y="0"/>
                    <a:pt x="25" y="0"/>
                  </a:cubicBezTo>
                  <a:cubicBezTo>
                    <a:pt x="17" y="0"/>
                    <a:pt x="17" y="0"/>
                    <a:pt x="17" y="0"/>
                  </a:cubicBezTo>
                  <a:cubicBezTo>
                    <a:pt x="7" y="0"/>
                    <a:pt x="5" y="7"/>
                    <a:pt x="5" y="12"/>
                  </a:cubicBezTo>
                  <a:cubicBezTo>
                    <a:pt x="5" y="18"/>
                    <a:pt x="5" y="18"/>
                    <a:pt x="5" y="18"/>
                  </a:cubicBezTo>
                  <a:cubicBezTo>
                    <a:pt x="0" y="18"/>
                    <a:pt x="0" y="18"/>
                    <a:pt x="0" y="18"/>
                  </a:cubicBezTo>
                  <a:cubicBezTo>
                    <a:pt x="0" y="28"/>
                    <a:pt x="0" y="28"/>
                    <a:pt x="0" y="28"/>
                  </a:cubicBezTo>
                  <a:cubicBezTo>
                    <a:pt x="5" y="28"/>
                    <a:pt x="5" y="28"/>
                    <a:pt x="5" y="28"/>
                  </a:cubicBezTo>
                  <a:cubicBezTo>
                    <a:pt x="5" y="40"/>
                    <a:pt x="5" y="55"/>
                    <a:pt x="5" y="55"/>
                  </a:cubicBezTo>
                  <a:cubicBezTo>
                    <a:pt x="17" y="55"/>
                    <a:pt x="17" y="55"/>
                    <a:pt x="17" y="55"/>
                  </a:cubicBezTo>
                  <a:cubicBezTo>
                    <a:pt x="17" y="55"/>
                    <a:pt x="17" y="40"/>
                    <a:pt x="17" y="28"/>
                  </a:cubicBezTo>
                  <a:cubicBezTo>
                    <a:pt x="25" y="28"/>
                    <a:pt x="25" y="28"/>
                    <a:pt x="25" y="28"/>
                  </a:cubicBezTo>
                  <a:lnTo>
                    <a:pt x="26" y="18"/>
                  </a:ln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3" name="Freeform 14">
              <a:extLst>
                <a:ext uri="{FF2B5EF4-FFF2-40B4-BE49-F238E27FC236}">
                  <a16:creationId xmlns:a16="http://schemas.microsoft.com/office/drawing/2014/main" id="{EF9F8294-6527-4A99-AE73-860BAA1892C1}"/>
                </a:ext>
              </a:extLst>
            </p:cNvPr>
            <p:cNvSpPr>
              <a:spLocks/>
            </p:cNvSpPr>
            <p:nvPr/>
          </p:nvSpPr>
          <p:spPr bwMode="auto">
            <a:xfrm>
              <a:off x="911225" y="3906838"/>
              <a:ext cx="198438" cy="161925"/>
            </a:xfrm>
            <a:custGeom>
              <a:avLst/>
              <a:gdLst>
                <a:gd name="T0" fmla="*/ 53 w 53"/>
                <a:gd name="T1" fmla="*/ 6 h 43"/>
                <a:gd name="T2" fmla="*/ 47 w 53"/>
                <a:gd name="T3" fmla="*/ 7 h 43"/>
                <a:gd name="T4" fmla="*/ 51 w 53"/>
                <a:gd name="T5" fmla="*/ 1 h 43"/>
                <a:gd name="T6" fmla="*/ 44 w 53"/>
                <a:gd name="T7" fmla="*/ 4 h 43"/>
                <a:gd name="T8" fmla="*/ 37 w 53"/>
                <a:gd name="T9" fmla="*/ 0 h 43"/>
                <a:gd name="T10" fmla="*/ 26 w 53"/>
                <a:gd name="T11" fmla="*/ 11 h 43"/>
                <a:gd name="T12" fmla="*/ 26 w 53"/>
                <a:gd name="T13" fmla="*/ 14 h 43"/>
                <a:gd name="T14" fmla="*/ 4 w 53"/>
                <a:gd name="T15" fmla="*/ 2 h 43"/>
                <a:gd name="T16" fmla="*/ 2 w 53"/>
                <a:gd name="T17" fmla="*/ 8 h 43"/>
                <a:gd name="T18" fmla="*/ 7 w 53"/>
                <a:gd name="T19" fmla="*/ 17 h 43"/>
                <a:gd name="T20" fmla="*/ 2 w 53"/>
                <a:gd name="T21" fmla="*/ 16 h 43"/>
                <a:gd name="T22" fmla="*/ 2 w 53"/>
                <a:gd name="T23" fmla="*/ 16 h 43"/>
                <a:gd name="T24" fmla="*/ 11 w 53"/>
                <a:gd name="T25" fmla="*/ 26 h 43"/>
                <a:gd name="T26" fmla="*/ 8 w 53"/>
                <a:gd name="T27" fmla="*/ 27 h 43"/>
                <a:gd name="T28" fmla="*/ 6 w 53"/>
                <a:gd name="T29" fmla="*/ 27 h 43"/>
                <a:gd name="T30" fmla="*/ 16 w 53"/>
                <a:gd name="T31" fmla="*/ 34 h 43"/>
                <a:gd name="T32" fmla="*/ 3 w 53"/>
                <a:gd name="T33" fmla="*/ 39 h 43"/>
                <a:gd name="T34" fmla="*/ 0 w 53"/>
                <a:gd name="T35" fmla="*/ 39 h 43"/>
                <a:gd name="T36" fmla="*/ 17 w 53"/>
                <a:gd name="T37" fmla="*/ 43 h 43"/>
                <a:gd name="T38" fmla="*/ 47 w 53"/>
                <a:gd name="T39" fmla="*/ 13 h 43"/>
                <a:gd name="T40" fmla="*/ 47 w 53"/>
                <a:gd name="T41" fmla="*/ 11 h 43"/>
                <a:gd name="T42" fmla="*/ 53 w 53"/>
                <a:gd name="T43" fmla="*/ 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 h="43">
                  <a:moveTo>
                    <a:pt x="53" y="6"/>
                  </a:moveTo>
                  <a:cubicBezTo>
                    <a:pt x="51" y="6"/>
                    <a:pt x="49" y="7"/>
                    <a:pt x="47" y="7"/>
                  </a:cubicBezTo>
                  <a:cubicBezTo>
                    <a:pt x="49" y="6"/>
                    <a:pt x="51" y="4"/>
                    <a:pt x="51" y="1"/>
                  </a:cubicBezTo>
                  <a:cubicBezTo>
                    <a:pt x="49" y="2"/>
                    <a:pt x="47" y="3"/>
                    <a:pt x="44" y="4"/>
                  </a:cubicBezTo>
                  <a:cubicBezTo>
                    <a:pt x="42" y="2"/>
                    <a:pt x="40" y="0"/>
                    <a:pt x="37" y="0"/>
                  </a:cubicBezTo>
                  <a:cubicBezTo>
                    <a:pt x="31" y="0"/>
                    <a:pt x="26" y="5"/>
                    <a:pt x="26" y="11"/>
                  </a:cubicBezTo>
                  <a:cubicBezTo>
                    <a:pt x="26" y="12"/>
                    <a:pt x="26" y="13"/>
                    <a:pt x="26" y="14"/>
                  </a:cubicBezTo>
                  <a:cubicBezTo>
                    <a:pt x="17" y="13"/>
                    <a:pt x="9" y="9"/>
                    <a:pt x="4" y="2"/>
                  </a:cubicBezTo>
                  <a:cubicBezTo>
                    <a:pt x="3" y="4"/>
                    <a:pt x="2" y="6"/>
                    <a:pt x="2" y="8"/>
                  </a:cubicBezTo>
                  <a:cubicBezTo>
                    <a:pt x="2" y="12"/>
                    <a:pt x="4" y="15"/>
                    <a:pt x="7" y="17"/>
                  </a:cubicBezTo>
                  <a:cubicBezTo>
                    <a:pt x="5" y="17"/>
                    <a:pt x="4" y="16"/>
                    <a:pt x="2" y="16"/>
                  </a:cubicBezTo>
                  <a:cubicBezTo>
                    <a:pt x="2" y="16"/>
                    <a:pt x="2" y="16"/>
                    <a:pt x="2" y="16"/>
                  </a:cubicBezTo>
                  <a:cubicBezTo>
                    <a:pt x="2" y="21"/>
                    <a:pt x="6" y="25"/>
                    <a:pt x="11" y="26"/>
                  </a:cubicBezTo>
                  <a:cubicBezTo>
                    <a:pt x="10" y="27"/>
                    <a:pt x="9" y="27"/>
                    <a:pt x="8" y="27"/>
                  </a:cubicBezTo>
                  <a:cubicBezTo>
                    <a:pt x="7" y="27"/>
                    <a:pt x="7" y="27"/>
                    <a:pt x="6" y="27"/>
                  </a:cubicBezTo>
                  <a:cubicBezTo>
                    <a:pt x="7" y="31"/>
                    <a:pt x="11" y="34"/>
                    <a:pt x="16" y="34"/>
                  </a:cubicBezTo>
                  <a:cubicBezTo>
                    <a:pt x="12" y="37"/>
                    <a:pt x="8" y="39"/>
                    <a:pt x="3" y="39"/>
                  </a:cubicBezTo>
                  <a:cubicBezTo>
                    <a:pt x="2" y="39"/>
                    <a:pt x="1" y="39"/>
                    <a:pt x="0" y="39"/>
                  </a:cubicBezTo>
                  <a:cubicBezTo>
                    <a:pt x="5" y="42"/>
                    <a:pt x="10" y="43"/>
                    <a:pt x="17" y="43"/>
                  </a:cubicBezTo>
                  <a:cubicBezTo>
                    <a:pt x="37" y="43"/>
                    <a:pt x="47" y="27"/>
                    <a:pt x="47" y="13"/>
                  </a:cubicBezTo>
                  <a:cubicBezTo>
                    <a:pt x="47" y="12"/>
                    <a:pt x="47" y="12"/>
                    <a:pt x="47" y="11"/>
                  </a:cubicBezTo>
                  <a:cubicBezTo>
                    <a:pt x="50" y="10"/>
                    <a:pt x="51" y="8"/>
                    <a:pt x="53" y="6"/>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4" name="Freeform 15">
              <a:extLst>
                <a:ext uri="{FF2B5EF4-FFF2-40B4-BE49-F238E27FC236}">
                  <a16:creationId xmlns:a16="http://schemas.microsoft.com/office/drawing/2014/main" id="{FEE2D6C5-5549-4616-BAED-4FDC47F8BE47}"/>
                </a:ext>
              </a:extLst>
            </p:cNvPr>
            <p:cNvSpPr>
              <a:spLocks noEditPoints="1"/>
            </p:cNvSpPr>
            <p:nvPr/>
          </p:nvSpPr>
          <p:spPr bwMode="auto">
            <a:xfrm>
              <a:off x="1008063" y="3667125"/>
              <a:ext cx="95250" cy="95250"/>
            </a:xfrm>
            <a:custGeom>
              <a:avLst/>
              <a:gdLst>
                <a:gd name="T0" fmla="*/ 13 w 25"/>
                <a:gd name="T1" fmla="*/ 0 h 25"/>
                <a:gd name="T2" fmla="*/ 0 w 25"/>
                <a:gd name="T3" fmla="*/ 13 h 25"/>
                <a:gd name="T4" fmla="*/ 13 w 25"/>
                <a:gd name="T5" fmla="*/ 25 h 25"/>
                <a:gd name="T6" fmla="*/ 25 w 25"/>
                <a:gd name="T7" fmla="*/ 13 h 25"/>
                <a:gd name="T8" fmla="*/ 13 w 25"/>
                <a:gd name="T9" fmla="*/ 0 h 25"/>
                <a:gd name="T10" fmla="*/ 13 w 25"/>
                <a:gd name="T11" fmla="*/ 21 h 25"/>
                <a:gd name="T12" fmla="*/ 5 w 25"/>
                <a:gd name="T13" fmla="*/ 13 h 25"/>
                <a:gd name="T14" fmla="*/ 13 w 25"/>
                <a:gd name="T15" fmla="*/ 5 h 25"/>
                <a:gd name="T16" fmla="*/ 21 w 25"/>
                <a:gd name="T17" fmla="*/ 13 h 25"/>
                <a:gd name="T18" fmla="*/ 13 w 25"/>
                <a:gd name="T19" fmla="*/ 21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25">
                  <a:moveTo>
                    <a:pt x="13" y="0"/>
                  </a:moveTo>
                  <a:cubicBezTo>
                    <a:pt x="6" y="0"/>
                    <a:pt x="0" y="6"/>
                    <a:pt x="0" y="13"/>
                  </a:cubicBezTo>
                  <a:cubicBezTo>
                    <a:pt x="0" y="19"/>
                    <a:pt x="6" y="25"/>
                    <a:pt x="13" y="25"/>
                  </a:cubicBezTo>
                  <a:cubicBezTo>
                    <a:pt x="20" y="25"/>
                    <a:pt x="25" y="19"/>
                    <a:pt x="25" y="13"/>
                  </a:cubicBezTo>
                  <a:cubicBezTo>
                    <a:pt x="25" y="6"/>
                    <a:pt x="19" y="0"/>
                    <a:pt x="13" y="0"/>
                  </a:cubicBezTo>
                  <a:close/>
                  <a:moveTo>
                    <a:pt x="13" y="21"/>
                  </a:moveTo>
                  <a:cubicBezTo>
                    <a:pt x="8" y="21"/>
                    <a:pt x="5" y="17"/>
                    <a:pt x="5" y="13"/>
                  </a:cubicBezTo>
                  <a:cubicBezTo>
                    <a:pt x="5" y="8"/>
                    <a:pt x="8" y="5"/>
                    <a:pt x="13" y="5"/>
                  </a:cubicBezTo>
                  <a:cubicBezTo>
                    <a:pt x="17" y="5"/>
                    <a:pt x="21" y="8"/>
                    <a:pt x="21" y="13"/>
                  </a:cubicBezTo>
                  <a:cubicBezTo>
                    <a:pt x="21" y="17"/>
                    <a:pt x="17" y="21"/>
                    <a:pt x="13" y="21"/>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5" name="Oval 14">
              <a:extLst>
                <a:ext uri="{FF2B5EF4-FFF2-40B4-BE49-F238E27FC236}">
                  <a16:creationId xmlns:a16="http://schemas.microsoft.com/office/drawing/2014/main" id="{8687C180-E707-493A-81BB-12D0DA46F49F}"/>
                </a:ext>
              </a:extLst>
            </p:cNvPr>
            <p:cNvSpPr>
              <a:spLocks noChangeArrowheads="1"/>
            </p:cNvSpPr>
            <p:nvPr/>
          </p:nvSpPr>
          <p:spPr bwMode="auto">
            <a:xfrm>
              <a:off x="1095375" y="3656013"/>
              <a:ext cx="19050" cy="22225"/>
            </a:xfrm>
            <a:prstGeom prst="ellipse">
              <a:avLst/>
            </a:pr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6" name="Freeform 17">
              <a:extLst>
                <a:ext uri="{FF2B5EF4-FFF2-40B4-BE49-F238E27FC236}">
                  <a16:creationId xmlns:a16="http://schemas.microsoft.com/office/drawing/2014/main" id="{A5B72591-0D12-49EB-8B6A-B18537C1F5C4}"/>
                </a:ext>
              </a:extLst>
            </p:cNvPr>
            <p:cNvSpPr>
              <a:spLocks noEditPoints="1"/>
            </p:cNvSpPr>
            <p:nvPr/>
          </p:nvSpPr>
          <p:spPr bwMode="auto">
            <a:xfrm>
              <a:off x="966788" y="3625850"/>
              <a:ext cx="180975" cy="182562"/>
            </a:xfrm>
            <a:custGeom>
              <a:avLst/>
              <a:gdLst>
                <a:gd name="T0" fmla="*/ 44 w 48"/>
                <a:gd name="T1" fmla="*/ 4 h 48"/>
                <a:gd name="T2" fmla="*/ 34 w 48"/>
                <a:gd name="T3" fmla="*/ 0 h 48"/>
                <a:gd name="T4" fmla="*/ 14 w 48"/>
                <a:gd name="T5" fmla="*/ 0 h 48"/>
                <a:gd name="T6" fmla="*/ 0 w 48"/>
                <a:gd name="T7" fmla="*/ 14 h 48"/>
                <a:gd name="T8" fmla="*/ 0 w 48"/>
                <a:gd name="T9" fmla="*/ 34 h 48"/>
                <a:gd name="T10" fmla="*/ 4 w 48"/>
                <a:gd name="T11" fmla="*/ 44 h 48"/>
                <a:gd name="T12" fmla="*/ 14 w 48"/>
                <a:gd name="T13" fmla="*/ 48 h 48"/>
                <a:gd name="T14" fmla="*/ 33 w 48"/>
                <a:gd name="T15" fmla="*/ 48 h 48"/>
                <a:gd name="T16" fmla="*/ 44 w 48"/>
                <a:gd name="T17" fmla="*/ 44 h 48"/>
                <a:gd name="T18" fmla="*/ 48 w 48"/>
                <a:gd name="T19" fmla="*/ 34 h 48"/>
                <a:gd name="T20" fmla="*/ 48 w 48"/>
                <a:gd name="T21" fmla="*/ 14 h 48"/>
                <a:gd name="T22" fmla="*/ 44 w 48"/>
                <a:gd name="T23" fmla="*/ 4 h 48"/>
                <a:gd name="T24" fmla="*/ 43 w 48"/>
                <a:gd name="T25" fmla="*/ 34 h 48"/>
                <a:gd name="T26" fmla="*/ 41 w 48"/>
                <a:gd name="T27" fmla="*/ 41 h 48"/>
                <a:gd name="T28" fmla="*/ 33 w 48"/>
                <a:gd name="T29" fmla="*/ 43 h 48"/>
                <a:gd name="T30" fmla="*/ 14 w 48"/>
                <a:gd name="T31" fmla="*/ 43 h 48"/>
                <a:gd name="T32" fmla="*/ 7 w 48"/>
                <a:gd name="T33" fmla="*/ 41 h 48"/>
                <a:gd name="T34" fmla="*/ 4 w 48"/>
                <a:gd name="T35" fmla="*/ 34 h 48"/>
                <a:gd name="T36" fmla="*/ 4 w 48"/>
                <a:gd name="T37" fmla="*/ 14 h 48"/>
                <a:gd name="T38" fmla="*/ 7 w 48"/>
                <a:gd name="T39" fmla="*/ 7 h 48"/>
                <a:gd name="T40" fmla="*/ 14 w 48"/>
                <a:gd name="T41" fmla="*/ 4 h 48"/>
                <a:gd name="T42" fmla="*/ 34 w 48"/>
                <a:gd name="T43" fmla="*/ 4 h 48"/>
                <a:gd name="T44" fmla="*/ 41 w 48"/>
                <a:gd name="T45" fmla="*/ 7 h 48"/>
                <a:gd name="T46" fmla="*/ 43 w 48"/>
                <a:gd name="T47" fmla="*/ 14 h 48"/>
                <a:gd name="T48" fmla="*/ 43 w 48"/>
                <a:gd name="T49"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48">
                  <a:moveTo>
                    <a:pt x="44" y="4"/>
                  </a:moveTo>
                  <a:cubicBezTo>
                    <a:pt x="41" y="1"/>
                    <a:pt x="38" y="0"/>
                    <a:pt x="34" y="0"/>
                  </a:cubicBezTo>
                  <a:cubicBezTo>
                    <a:pt x="14" y="0"/>
                    <a:pt x="14" y="0"/>
                    <a:pt x="14" y="0"/>
                  </a:cubicBezTo>
                  <a:cubicBezTo>
                    <a:pt x="5" y="0"/>
                    <a:pt x="0" y="5"/>
                    <a:pt x="0" y="14"/>
                  </a:cubicBezTo>
                  <a:cubicBezTo>
                    <a:pt x="0" y="34"/>
                    <a:pt x="0" y="34"/>
                    <a:pt x="0" y="34"/>
                  </a:cubicBezTo>
                  <a:cubicBezTo>
                    <a:pt x="0" y="38"/>
                    <a:pt x="1" y="41"/>
                    <a:pt x="4" y="44"/>
                  </a:cubicBezTo>
                  <a:cubicBezTo>
                    <a:pt x="6" y="46"/>
                    <a:pt x="10" y="48"/>
                    <a:pt x="14" y="48"/>
                  </a:cubicBezTo>
                  <a:cubicBezTo>
                    <a:pt x="33" y="48"/>
                    <a:pt x="33" y="48"/>
                    <a:pt x="33" y="48"/>
                  </a:cubicBezTo>
                  <a:cubicBezTo>
                    <a:pt x="38" y="48"/>
                    <a:pt x="41" y="46"/>
                    <a:pt x="44" y="44"/>
                  </a:cubicBezTo>
                  <a:cubicBezTo>
                    <a:pt x="46" y="41"/>
                    <a:pt x="48" y="38"/>
                    <a:pt x="48" y="34"/>
                  </a:cubicBezTo>
                  <a:cubicBezTo>
                    <a:pt x="48" y="14"/>
                    <a:pt x="48" y="14"/>
                    <a:pt x="48" y="14"/>
                  </a:cubicBezTo>
                  <a:cubicBezTo>
                    <a:pt x="48" y="10"/>
                    <a:pt x="46" y="6"/>
                    <a:pt x="44" y="4"/>
                  </a:cubicBezTo>
                  <a:close/>
                  <a:moveTo>
                    <a:pt x="43" y="34"/>
                  </a:moveTo>
                  <a:cubicBezTo>
                    <a:pt x="43" y="37"/>
                    <a:pt x="42" y="39"/>
                    <a:pt x="41" y="41"/>
                  </a:cubicBezTo>
                  <a:cubicBezTo>
                    <a:pt x="39" y="42"/>
                    <a:pt x="36" y="43"/>
                    <a:pt x="33" y="43"/>
                  </a:cubicBezTo>
                  <a:cubicBezTo>
                    <a:pt x="14" y="43"/>
                    <a:pt x="14" y="43"/>
                    <a:pt x="14" y="43"/>
                  </a:cubicBezTo>
                  <a:cubicBezTo>
                    <a:pt x="11" y="43"/>
                    <a:pt x="9" y="42"/>
                    <a:pt x="7" y="41"/>
                  </a:cubicBezTo>
                  <a:cubicBezTo>
                    <a:pt x="5" y="39"/>
                    <a:pt x="4" y="37"/>
                    <a:pt x="4" y="34"/>
                  </a:cubicBezTo>
                  <a:cubicBezTo>
                    <a:pt x="4" y="14"/>
                    <a:pt x="4" y="14"/>
                    <a:pt x="4" y="14"/>
                  </a:cubicBezTo>
                  <a:cubicBezTo>
                    <a:pt x="4" y="11"/>
                    <a:pt x="5" y="9"/>
                    <a:pt x="7" y="7"/>
                  </a:cubicBezTo>
                  <a:cubicBezTo>
                    <a:pt x="9" y="5"/>
                    <a:pt x="11" y="4"/>
                    <a:pt x="14" y="4"/>
                  </a:cubicBezTo>
                  <a:cubicBezTo>
                    <a:pt x="34" y="4"/>
                    <a:pt x="34" y="4"/>
                    <a:pt x="34" y="4"/>
                  </a:cubicBezTo>
                  <a:cubicBezTo>
                    <a:pt x="37" y="4"/>
                    <a:pt x="39" y="5"/>
                    <a:pt x="41" y="7"/>
                  </a:cubicBezTo>
                  <a:cubicBezTo>
                    <a:pt x="42" y="9"/>
                    <a:pt x="43" y="11"/>
                    <a:pt x="43" y="14"/>
                  </a:cubicBezTo>
                  <a:cubicBezTo>
                    <a:pt x="43" y="34"/>
                    <a:pt x="43" y="34"/>
                    <a:pt x="43" y="34"/>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grpSp>
      <p:grpSp>
        <p:nvGrpSpPr>
          <p:cNvPr id="17" name="Grup 12">
            <a:extLst>
              <a:ext uri="{FF2B5EF4-FFF2-40B4-BE49-F238E27FC236}">
                <a16:creationId xmlns:a16="http://schemas.microsoft.com/office/drawing/2014/main" id="{027265CE-4EA1-4EBF-AED5-E1CC652D14B7}"/>
              </a:ext>
            </a:extLst>
          </p:cNvPr>
          <p:cNvGrpSpPr/>
          <p:nvPr/>
        </p:nvGrpSpPr>
        <p:grpSpPr>
          <a:xfrm>
            <a:off x="10212548" y="3158802"/>
            <a:ext cx="942795" cy="950137"/>
            <a:chOff x="1670050" y="3333750"/>
            <a:chExt cx="1019175" cy="1027112"/>
          </a:xfrm>
        </p:grpSpPr>
        <p:sp>
          <p:nvSpPr>
            <p:cNvPr id="18" name="Oval 17">
              <a:extLst>
                <a:ext uri="{FF2B5EF4-FFF2-40B4-BE49-F238E27FC236}">
                  <a16:creationId xmlns:a16="http://schemas.microsoft.com/office/drawing/2014/main" id="{23364079-065B-49E9-A7E2-0C64487945E1}"/>
                </a:ext>
              </a:extLst>
            </p:cNvPr>
            <p:cNvSpPr>
              <a:spLocks noChangeArrowheads="1"/>
            </p:cNvSpPr>
            <p:nvPr/>
          </p:nvSpPr>
          <p:spPr bwMode="auto">
            <a:xfrm>
              <a:off x="1670050" y="3333750"/>
              <a:ext cx="1019175" cy="1027112"/>
            </a:xfrm>
            <a:prstGeom prst="ellipse">
              <a:avLst/>
            </a:prstGeom>
            <a:solidFill>
              <a:srgbClr val="FFFFFF"/>
            </a:solidFill>
            <a:ln w="15875" cap="flat">
              <a:solidFill>
                <a:srgbClr val="231F20"/>
              </a:solidFill>
              <a:prstDash val="solid"/>
              <a:miter lim="800000"/>
              <a:headEnd/>
              <a:tailEnd/>
            </a:ln>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19" name="Oval 18">
              <a:extLst>
                <a:ext uri="{FF2B5EF4-FFF2-40B4-BE49-F238E27FC236}">
                  <a16:creationId xmlns:a16="http://schemas.microsoft.com/office/drawing/2014/main" id="{03569E27-B3ED-4F06-93C9-5388D501F097}"/>
                </a:ext>
              </a:extLst>
            </p:cNvPr>
            <p:cNvSpPr>
              <a:spLocks noChangeArrowheads="1"/>
            </p:cNvSpPr>
            <p:nvPr/>
          </p:nvSpPr>
          <p:spPr bwMode="auto">
            <a:xfrm>
              <a:off x="1735035" y="3398735"/>
              <a:ext cx="895350" cy="906462"/>
            </a:xfrm>
            <a:prstGeom prst="ellipse">
              <a:avLst/>
            </a:prstGeom>
            <a:solidFill>
              <a:srgbClr val="231F20"/>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20" name="Freeform 19">
              <a:extLst>
                <a:ext uri="{FF2B5EF4-FFF2-40B4-BE49-F238E27FC236}">
                  <a16:creationId xmlns:a16="http://schemas.microsoft.com/office/drawing/2014/main" id="{D512B963-3CE1-4B99-8861-2607D8870401}"/>
                </a:ext>
              </a:extLst>
            </p:cNvPr>
            <p:cNvSpPr>
              <a:spLocks noEditPoints="1"/>
            </p:cNvSpPr>
            <p:nvPr/>
          </p:nvSpPr>
          <p:spPr bwMode="auto">
            <a:xfrm>
              <a:off x="1971675" y="3576638"/>
              <a:ext cx="412750" cy="541337"/>
            </a:xfrm>
            <a:custGeom>
              <a:avLst/>
              <a:gdLst>
                <a:gd name="T0" fmla="*/ 61 w 110"/>
                <a:gd name="T1" fmla="*/ 132 h 143"/>
                <a:gd name="T2" fmla="*/ 105 w 110"/>
                <a:gd name="T3" fmla="*/ 37 h 143"/>
                <a:gd name="T4" fmla="*/ 100 w 110"/>
                <a:gd name="T5" fmla="*/ 22 h 143"/>
                <a:gd name="T6" fmla="*/ 65 w 110"/>
                <a:gd name="T7" fmla="*/ 5 h 143"/>
                <a:gd name="T8" fmla="*/ 49 w 110"/>
                <a:gd name="T9" fmla="*/ 11 h 143"/>
                <a:gd name="T10" fmla="*/ 5 w 110"/>
                <a:gd name="T11" fmla="*/ 106 h 143"/>
                <a:gd name="T12" fmla="*/ 11 w 110"/>
                <a:gd name="T13" fmla="*/ 122 h 143"/>
                <a:gd name="T14" fmla="*/ 45 w 110"/>
                <a:gd name="T15" fmla="*/ 138 h 143"/>
                <a:gd name="T16" fmla="*/ 61 w 110"/>
                <a:gd name="T17" fmla="*/ 132 h 143"/>
                <a:gd name="T18" fmla="*/ 68 w 110"/>
                <a:gd name="T19" fmla="*/ 17 h 143"/>
                <a:gd name="T20" fmla="*/ 67 w 110"/>
                <a:gd name="T21" fmla="*/ 15 h 143"/>
                <a:gd name="T22" fmla="*/ 68 w 110"/>
                <a:gd name="T23" fmla="*/ 14 h 143"/>
                <a:gd name="T24" fmla="*/ 70 w 110"/>
                <a:gd name="T25" fmla="*/ 13 h 143"/>
                <a:gd name="T26" fmla="*/ 91 w 110"/>
                <a:gd name="T27" fmla="*/ 23 h 143"/>
                <a:gd name="T28" fmla="*/ 91 w 110"/>
                <a:gd name="T29" fmla="*/ 25 h 143"/>
                <a:gd name="T30" fmla="*/ 91 w 110"/>
                <a:gd name="T31" fmla="*/ 26 h 143"/>
                <a:gd name="T32" fmla="*/ 89 w 110"/>
                <a:gd name="T33" fmla="*/ 27 h 143"/>
                <a:gd name="T34" fmla="*/ 68 w 110"/>
                <a:gd name="T35" fmla="*/ 17 h 143"/>
                <a:gd name="T36" fmla="*/ 15 w 110"/>
                <a:gd name="T37" fmla="*/ 100 h 143"/>
                <a:gd name="T38" fmla="*/ 54 w 110"/>
                <a:gd name="T39" fmla="*/ 16 h 143"/>
                <a:gd name="T40" fmla="*/ 98 w 110"/>
                <a:gd name="T41" fmla="*/ 37 h 143"/>
                <a:gd name="T42" fmla="*/ 59 w 110"/>
                <a:gd name="T43" fmla="*/ 120 h 143"/>
                <a:gd name="T44" fmla="*/ 15 w 110"/>
                <a:gd name="T45" fmla="*/ 100 h 143"/>
                <a:gd name="T46" fmla="*/ 28 w 110"/>
                <a:gd name="T47" fmla="*/ 119 h 143"/>
                <a:gd name="T48" fmla="*/ 34 w 110"/>
                <a:gd name="T49" fmla="*/ 117 h 143"/>
                <a:gd name="T50" fmla="*/ 36 w 110"/>
                <a:gd name="T51" fmla="*/ 122 h 143"/>
                <a:gd name="T52" fmla="*/ 30 w 110"/>
                <a:gd name="T53" fmla="*/ 125 h 143"/>
                <a:gd name="T54" fmla="*/ 28 w 110"/>
                <a:gd name="T55" fmla="*/ 1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0" h="143">
                  <a:moveTo>
                    <a:pt x="61" y="132"/>
                  </a:moveTo>
                  <a:cubicBezTo>
                    <a:pt x="105" y="37"/>
                    <a:pt x="105" y="37"/>
                    <a:pt x="105" y="37"/>
                  </a:cubicBezTo>
                  <a:cubicBezTo>
                    <a:pt x="110" y="27"/>
                    <a:pt x="100" y="22"/>
                    <a:pt x="100" y="22"/>
                  </a:cubicBezTo>
                  <a:cubicBezTo>
                    <a:pt x="65" y="5"/>
                    <a:pt x="65" y="5"/>
                    <a:pt x="65" y="5"/>
                  </a:cubicBezTo>
                  <a:cubicBezTo>
                    <a:pt x="65" y="5"/>
                    <a:pt x="54" y="0"/>
                    <a:pt x="49" y="11"/>
                  </a:cubicBezTo>
                  <a:cubicBezTo>
                    <a:pt x="5" y="106"/>
                    <a:pt x="5" y="106"/>
                    <a:pt x="5" y="106"/>
                  </a:cubicBezTo>
                  <a:cubicBezTo>
                    <a:pt x="0" y="117"/>
                    <a:pt x="11" y="122"/>
                    <a:pt x="11" y="122"/>
                  </a:cubicBezTo>
                  <a:cubicBezTo>
                    <a:pt x="45" y="138"/>
                    <a:pt x="45" y="138"/>
                    <a:pt x="45" y="138"/>
                  </a:cubicBezTo>
                  <a:cubicBezTo>
                    <a:pt x="45" y="138"/>
                    <a:pt x="56" y="143"/>
                    <a:pt x="61" y="132"/>
                  </a:cubicBezTo>
                  <a:close/>
                  <a:moveTo>
                    <a:pt x="68" y="17"/>
                  </a:moveTo>
                  <a:cubicBezTo>
                    <a:pt x="67" y="16"/>
                    <a:pt x="67" y="16"/>
                    <a:pt x="67" y="15"/>
                  </a:cubicBezTo>
                  <a:cubicBezTo>
                    <a:pt x="68" y="14"/>
                    <a:pt x="68" y="14"/>
                    <a:pt x="68" y="14"/>
                  </a:cubicBezTo>
                  <a:cubicBezTo>
                    <a:pt x="68" y="13"/>
                    <a:pt x="69" y="13"/>
                    <a:pt x="70" y="13"/>
                  </a:cubicBezTo>
                  <a:cubicBezTo>
                    <a:pt x="91" y="23"/>
                    <a:pt x="91" y="23"/>
                    <a:pt x="91" y="23"/>
                  </a:cubicBezTo>
                  <a:cubicBezTo>
                    <a:pt x="91" y="23"/>
                    <a:pt x="92" y="24"/>
                    <a:pt x="91" y="25"/>
                  </a:cubicBezTo>
                  <a:cubicBezTo>
                    <a:pt x="91" y="26"/>
                    <a:pt x="91" y="26"/>
                    <a:pt x="91" y="26"/>
                  </a:cubicBezTo>
                  <a:cubicBezTo>
                    <a:pt x="90" y="27"/>
                    <a:pt x="90" y="27"/>
                    <a:pt x="89" y="27"/>
                  </a:cubicBezTo>
                  <a:lnTo>
                    <a:pt x="68" y="17"/>
                  </a:lnTo>
                  <a:close/>
                  <a:moveTo>
                    <a:pt x="15" y="100"/>
                  </a:moveTo>
                  <a:cubicBezTo>
                    <a:pt x="54" y="16"/>
                    <a:pt x="54" y="16"/>
                    <a:pt x="54" y="16"/>
                  </a:cubicBezTo>
                  <a:cubicBezTo>
                    <a:pt x="98" y="37"/>
                    <a:pt x="98" y="37"/>
                    <a:pt x="98" y="37"/>
                  </a:cubicBezTo>
                  <a:cubicBezTo>
                    <a:pt x="59" y="120"/>
                    <a:pt x="59" y="120"/>
                    <a:pt x="59" y="120"/>
                  </a:cubicBezTo>
                  <a:lnTo>
                    <a:pt x="15" y="100"/>
                  </a:lnTo>
                  <a:close/>
                  <a:moveTo>
                    <a:pt x="28" y="119"/>
                  </a:moveTo>
                  <a:cubicBezTo>
                    <a:pt x="29" y="117"/>
                    <a:pt x="32" y="116"/>
                    <a:pt x="34" y="117"/>
                  </a:cubicBezTo>
                  <a:cubicBezTo>
                    <a:pt x="36" y="118"/>
                    <a:pt x="37" y="120"/>
                    <a:pt x="36" y="122"/>
                  </a:cubicBezTo>
                  <a:cubicBezTo>
                    <a:pt x="35" y="125"/>
                    <a:pt x="33" y="126"/>
                    <a:pt x="30" y="125"/>
                  </a:cubicBezTo>
                  <a:cubicBezTo>
                    <a:pt x="28" y="124"/>
                    <a:pt x="27" y="121"/>
                    <a:pt x="28" y="119"/>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grpSp>
      <p:grpSp>
        <p:nvGrpSpPr>
          <p:cNvPr id="21" name="Grup 16">
            <a:extLst>
              <a:ext uri="{FF2B5EF4-FFF2-40B4-BE49-F238E27FC236}">
                <a16:creationId xmlns:a16="http://schemas.microsoft.com/office/drawing/2014/main" id="{13351E36-514F-4A81-854C-5928132C47EB}"/>
              </a:ext>
            </a:extLst>
          </p:cNvPr>
          <p:cNvGrpSpPr/>
          <p:nvPr/>
        </p:nvGrpSpPr>
        <p:grpSpPr>
          <a:xfrm>
            <a:off x="9075907" y="3148911"/>
            <a:ext cx="941327" cy="950137"/>
            <a:chOff x="2859088" y="3333750"/>
            <a:chExt cx="1017588" cy="1027112"/>
          </a:xfrm>
        </p:grpSpPr>
        <p:sp>
          <p:nvSpPr>
            <p:cNvPr id="22" name="Oval 21">
              <a:extLst>
                <a:ext uri="{FF2B5EF4-FFF2-40B4-BE49-F238E27FC236}">
                  <a16:creationId xmlns:a16="http://schemas.microsoft.com/office/drawing/2014/main" id="{358917AF-F23A-456B-A6E8-0332DD1116A8}"/>
                </a:ext>
              </a:extLst>
            </p:cNvPr>
            <p:cNvSpPr>
              <a:spLocks noChangeArrowheads="1"/>
            </p:cNvSpPr>
            <p:nvPr/>
          </p:nvSpPr>
          <p:spPr bwMode="auto">
            <a:xfrm>
              <a:off x="2859088" y="3333750"/>
              <a:ext cx="1017588" cy="1027112"/>
            </a:xfrm>
            <a:prstGeom prst="ellipse">
              <a:avLst/>
            </a:prstGeom>
            <a:solidFill>
              <a:srgbClr val="FFFFFF"/>
            </a:solidFill>
            <a:ln w="15875" cap="flat">
              <a:solidFill>
                <a:srgbClr val="FAB529"/>
              </a:solidFill>
              <a:prstDash val="solid"/>
              <a:miter lim="800000"/>
              <a:headEnd/>
              <a:tailEnd/>
            </a:ln>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23" name="Oval 22">
              <a:extLst>
                <a:ext uri="{FF2B5EF4-FFF2-40B4-BE49-F238E27FC236}">
                  <a16:creationId xmlns:a16="http://schemas.microsoft.com/office/drawing/2014/main" id="{D3E49A7C-125B-43A7-B1C3-79B3E3A6D1CB}"/>
                </a:ext>
              </a:extLst>
            </p:cNvPr>
            <p:cNvSpPr>
              <a:spLocks noChangeArrowheads="1"/>
            </p:cNvSpPr>
            <p:nvPr/>
          </p:nvSpPr>
          <p:spPr bwMode="auto">
            <a:xfrm>
              <a:off x="2925763" y="3398735"/>
              <a:ext cx="895350" cy="906462"/>
            </a:xfrm>
            <a:prstGeom prst="ellipse">
              <a:avLst/>
            </a:prstGeom>
            <a:solidFill>
              <a:srgbClr val="FAB529"/>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24" name="Freeform 18">
              <a:extLst>
                <a:ext uri="{FF2B5EF4-FFF2-40B4-BE49-F238E27FC236}">
                  <a16:creationId xmlns:a16="http://schemas.microsoft.com/office/drawing/2014/main" id="{DA64D3CB-E4B5-4DE8-B762-8AD051F11C77}"/>
                </a:ext>
              </a:extLst>
            </p:cNvPr>
            <p:cNvSpPr>
              <a:spLocks noEditPoints="1"/>
            </p:cNvSpPr>
            <p:nvPr/>
          </p:nvSpPr>
          <p:spPr bwMode="auto">
            <a:xfrm>
              <a:off x="3136900" y="3660775"/>
              <a:ext cx="473075" cy="377825"/>
            </a:xfrm>
            <a:custGeom>
              <a:avLst/>
              <a:gdLst>
                <a:gd name="T0" fmla="*/ 52 w 126"/>
                <a:gd name="T1" fmla="*/ 8 h 100"/>
                <a:gd name="T2" fmla="*/ 41 w 126"/>
                <a:gd name="T3" fmla="*/ 22 h 100"/>
                <a:gd name="T4" fmla="*/ 4 w 126"/>
                <a:gd name="T5" fmla="*/ 56 h 100"/>
                <a:gd name="T6" fmla="*/ 48 w 126"/>
                <a:gd name="T7" fmla="*/ 66 h 100"/>
                <a:gd name="T8" fmla="*/ 104 w 126"/>
                <a:gd name="T9" fmla="*/ 83 h 100"/>
                <a:gd name="T10" fmla="*/ 93 w 126"/>
                <a:gd name="T11" fmla="*/ 4 h 100"/>
                <a:gd name="T12" fmla="*/ 60 w 126"/>
                <a:gd name="T13" fmla="*/ 18 h 100"/>
                <a:gd name="T14" fmla="*/ 54 w 126"/>
                <a:gd name="T15" fmla="*/ 4 h 100"/>
                <a:gd name="T16" fmla="*/ 95 w 126"/>
                <a:gd name="T17" fmla="*/ 16 h 100"/>
                <a:gd name="T18" fmla="*/ 97 w 126"/>
                <a:gd name="T19" fmla="*/ 26 h 100"/>
                <a:gd name="T20" fmla="*/ 95 w 126"/>
                <a:gd name="T21" fmla="*/ 16 h 100"/>
                <a:gd name="T22" fmla="*/ 26 w 126"/>
                <a:gd name="T23" fmla="*/ 36 h 100"/>
                <a:gd name="T24" fmla="*/ 27 w 126"/>
                <a:gd name="T25" fmla="*/ 43 h 100"/>
                <a:gd name="T26" fmla="*/ 37 w 126"/>
                <a:gd name="T27" fmla="*/ 44 h 100"/>
                <a:gd name="T28" fmla="*/ 35 w 126"/>
                <a:gd name="T29" fmla="*/ 48 h 100"/>
                <a:gd name="T30" fmla="*/ 30 w 126"/>
                <a:gd name="T31" fmla="*/ 55 h 100"/>
                <a:gd name="T32" fmla="*/ 24 w 126"/>
                <a:gd name="T33" fmla="*/ 57 h 100"/>
                <a:gd name="T34" fmla="*/ 22 w 126"/>
                <a:gd name="T35" fmla="*/ 51 h 100"/>
                <a:gd name="T36" fmla="*/ 12 w 126"/>
                <a:gd name="T37" fmla="*/ 50 h 100"/>
                <a:gd name="T38" fmla="*/ 14 w 126"/>
                <a:gd name="T39" fmla="*/ 46 h 100"/>
                <a:gd name="T40" fmla="*/ 21 w 126"/>
                <a:gd name="T41" fmla="*/ 44 h 100"/>
                <a:gd name="T42" fmla="*/ 21 w 126"/>
                <a:gd name="T43" fmla="*/ 34 h 100"/>
                <a:gd name="T44" fmla="*/ 93 w 126"/>
                <a:gd name="T45" fmla="*/ 31 h 100"/>
                <a:gd name="T46" fmla="*/ 84 w 126"/>
                <a:gd name="T47" fmla="*/ 34 h 100"/>
                <a:gd name="T48" fmla="*/ 106 w 126"/>
                <a:gd name="T49" fmla="*/ 24 h 100"/>
                <a:gd name="T50" fmla="*/ 108 w 126"/>
                <a:gd name="T51" fmla="*/ 33 h 100"/>
                <a:gd name="T52" fmla="*/ 106 w 126"/>
                <a:gd name="T53" fmla="*/ 24 h 100"/>
                <a:gd name="T54" fmla="*/ 105 w 126"/>
                <a:gd name="T55" fmla="*/ 39 h 100"/>
                <a:gd name="T56" fmla="*/ 95 w 126"/>
                <a:gd name="T57" fmla="*/ 41 h 100"/>
                <a:gd name="T58" fmla="*/ 59 w 126"/>
                <a:gd name="T59" fmla="*/ 47 h 100"/>
                <a:gd name="T60" fmla="*/ 59 w 126"/>
                <a:gd name="T61" fmla="*/ 47 h 100"/>
                <a:gd name="T62" fmla="*/ 72 w 126"/>
                <a:gd name="T63" fmla="*/ 48 h 100"/>
                <a:gd name="T64" fmla="*/ 70 w 126"/>
                <a:gd name="T65" fmla="*/ 51 h 100"/>
                <a:gd name="T66" fmla="*/ 56 w 126"/>
                <a:gd name="T67" fmla="*/ 5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6" h="100">
                  <a:moveTo>
                    <a:pt x="54" y="4"/>
                  </a:moveTo>
                  <a:cubicBezTo>
                    <a:pt x="52" y="5"/>
                    <a:pt x="51" y="6"/>
                    <a:pt x="52" y="8"/>
                  </a:cubicBezTo>
                  <a:cubicBezTo>
                    <a:pt x="54" y="19"/>
                    <a:pt x="54" y="19"/>
                    <a:pt x="54" y="19"/>
                  </a:cubicBezTo>
                  <a:cubicBezTo>
                    <a:pt x="41" y="22"/>
                    <a:pt x="41" y="22"/>
                    <a:pt x="41" y="22"/>
                  </a:cubicBezTo>
                  <a:cubicBezTo>
                    <a:pt x="34" y="17"/>
                    <a:pt x="27" y="19"/>
                    <a:pt x="19" y="20"/>
                  </a:cubicBezTo>
                  <a:cubicBezTo>
                    <a:pt x="3" y="24"/>
                    <a:pt x="0" y="41"/>
                    <a:pt x="4" y="56"/>
                  </a:cubicBezTo>
                  <a:cubicBezTo>
                    <a:pt x="7" y="72"/>
                    <a:pt x="27" y="100"/>
                    <a:pt x="43" y="97"/>
                  </a:cubicBezTo>
                  <a:cubicBezTo>
                    <a:pt x="51" y="95"/>
                    <a:pt x="44" y="73"/>
                    <a:pt x="48" y="66"/>
                  </a:cubicBezTo>
                  <a:cubicBezTo>
                    <a:pt x="87" y="57"/>
                    <a:pt x="87" y="57"/>
                    <a:pt x="87" y="57"/>
                  </a:cubicBezTo>
                  <a:cubicBezTo>
                    <a:pt x="93" y="62"/>
                    <a:pt x="96" y="85"/>
                    <a:pt x="104" y="83"/>
                  </a:cubicBezTo>
                  <a:cubicBezTo>
                    <a:pt x="120" y="79"/>
                    <a:pt x="126" y="45"/>
                    <a:pt x="122" y="30"/>
                  </a:cubicBezTo>
                  <a:cubicBezTo>
                    <a:pt x="119" y="14"/>
                    <a:pt x="109" y="0"/>
                    <a:pt x="93" y="4"/>
                  </a:cubicBezTo>
                  <a:cubicBezTo>
                    <a:pt x="85" y="5"/>
                    <a:pt x="78" y="8"/>
                    <a:pt x="74" y="15"/>
                  </a:cubicBezTo>
                  <a:cubicBezTo>
                    <a:pt x="60" y="18"/>
                    <a:pt x="60" y="18"/>
                    <a:pt x="60" y="18"/>
                  </a:cubicBezTo>
                  <a:cubicBezTo>
                    <a:pt x="58" y="7"/>
                    <a:pt x="58" y="7"/>
                    <a:pt x="58" y="7"/>
                  </a:cubicBezTo>
                  <a:cubicBezTo>
                    <a:pt x="58" y="5"/>
                    <a:pt x="56" y="4"/>
                    <a:pt x="54" y="4"/>
                  </a:cubicBezTo>
                  <a:cubicBezTo>
                    <a:pt x="54" y="4"/>
                    <a:pt x="54" y="4"/>
                    <a:pt x="54" y="4"/>
                  </a:cubicBezTo>
                  <a:close/>
                  <a:moveTo>
                    <a:pt x="95" y="16"/>
                  </a:moveTo>
                  <a:cubicBezTo>
                    <a:pt x="97" y="16"/>
                    <a:pt x="100" y="17"/>
                    <a:pt x="100" y="20"/>
                  </a:cubicBezTo>
                  <a:cubicBezTo>
                    <a:pt x="101" y="23"/>
                    <a:pt x="99" y="25"/>
                    <a:pt x="97" y="26"/>
                  </a:cubicBezTo>
                  <a:cubicBezTo>
                    <a:pt x="94" y="26"/>
                    <a:pt x="92" y="25"/>
                    <a:pt x="91" y="22"/>
                  </a:cubicBezTo>
                  <a:cubicBezTo>
                    <a:pt x="90" y="20"/>
                    <a:pt x="92" y="17"/>
                    <a:pt x="95" y="16"/>
                  </a:cubicBezTo>
                  <a:close/>
                  <a:moveTo>
                    <a:pt x="21" y="34"/>
                  </a:moveTo>
                  <a:cubicBezTo>
                    <a:pt x="23" y="34"/>
                    <a:pt x="25" y="35"/>
                    <a:pt x="26" y="36"/>
                  </a:cubicBezTo>
                  <a:cubicBezTo>
                    <a:pt x="26" y="37"/>
                    <a:pt x="26" y="37"/>
                    <a:pt x="26" y="37"/>
                  </a:cubicBezTo>
                  <a:cubicBezTo>
                    <a:pt x="27" y="43"/>
                    <a:pt x="27" y="43"/>
                    <a:pt x="27" y="43"/>
                  </a:cubicBezTo>
                  <a:cubicBezTo>
                    <a:pt x="33" y="42"/>
                    <a:pt x="33" y="42"/>
                    <a:pt x="33" y="42"/>
                  </a:cubicBezTo>
                  <a:cubicBezTo>
                    <a:pt x="35" y="41"/>
                    <a:pt x="37" y="42"/>
                    <a:pt x="37" y="44"/>
                  </a:cubicBezTo>
                  <a:cubicBezTo>
                    <a:pt x="38" y="46"/>
                    <a:pt x="36" y="47"/>
                    <a:pt x="35" y="48"/>
                  </a:cubicBezTo>
                  <a:cubicBezTo>
                    <a:pt x="35" y="48"/>
                    <a:pt x="35" y="48"/>
                    <a:pt x="35" y="48"/>
                  </a:cubicBezTo>
                  <a:cubicBezTo>
                    <a:pt x="28" y="49"/>
                    <a:pt x="28" y="49"/>
                    <a:pt x="28" y="49"/>
                  </a:cubicBezTo>
                  <a:cubicBezTo>
                    <a:pt x="30" y="55"/>
                    <a:pt x="30" y="55"/>
                    <a:pt x="30" y="55"/>
                  </a:cubicBezTo>
                  <a:cubicBezTo>
                    <a:pt x="30" y="57"/>
                    <a:pt x="29" y="59"/>
                    <a:pt x="27" y="59"/>
                  </a:cubicBezTo>
                  <a:cubicBezTo>
                    <a:pt x="26" y="60"/>
                    <a:pt x="24" y="59"/>
                    <a:pt x="24" y="57"/>
                  </a:cubicBezTo>
                  <a:cubicBezTo>
                    <a:pt x="24" y="57"/>
                    <a:pt x="24" y="57"/>
                    <a:pt x="24" y="57"/>
                  </a:cubicBezTo>
                  <a:cubicBezTo>
                    <a:pt x="22" y="51"/>
                    <a:pt x="22" y="51"/>
                    <a:pt x="22" y="51"/>
                  </a:cubicBezTo>
                  <a:cubicBezTo>
                    <a:pt x="16" y="52"/>
                    <a:pt x="16" y="52"/>
                    <a:pt x="16" y="52"/>
                  </a:cubicBezTo>
                  <a:cubicBezTo>
                    <a:pt x="14" y="53"/>
                    <a:pt x="12" y="52"/>
                    <a:pt x="12" y="50"/>
                  </a:cubicBezTo>
                  <a:cubicBezTo>
                    <a:pt x="12" y="48"/>
                    <a:pt x="13" y="46"/>
                    <a:pt x="14" y="46"/>
                  </a:cubicBezTo>
                  <a:cubicBezTo>
                    <a:pt x="14" y="46"/>
                    <a:pt x="14" y="46"/>
                    <a:pt x="14" y="46"/>
                  </a:cubicBezTo>
                  <a:cubicBezTo>
                    <a:pt x="14" y="46"/>
                    <a:pt x="14" y="46"/>
                    <a:pt x="15" y="46"/>
                  </a:cubicBezTo>
                  <a:cubicBezTo>
                    <a:pt x="21" y="44"/>
                    <a:pt x="21" y="44"/>
                    <a:pt x="21" y="44"/>
                  </a:cubicBezTo>
                  <a:cubicBezTo>
                    <a:pt x="19" y="38"/>
                    <a:pt x="19" y="38"/>
                    <a:pt x="19" y="38"/>
                  </a:cubicBezTo>
                  <a:cubicBezTo>
                    <a:pt x="19" y="37"/>
                    <a:pt x="20" y="35"/>
                    <a:pt x="21" y="34"/>
                  </a:cubicBezTo>
                  <a:close/>
                  <a:moveTo>
                    <a:pt x="87" y="28"/>
                  </a:moveTo>
                  <a:cubicBezTo>
                    <a:pt x="90" y="27"/>
                    <a:pt x="93" y="29"/>
                    <a:pt x="93" y="31"/>
                  </a:cubicBezTo>
                  <a:cubicBezTo>
                    <a:pt x="94" y="34"/>
                    <a:pt x="92" y="37"/>
                    <a:pt x="90" y="37"/>
                  </a:cubicBezTo>
                  <a:cubicBezTo>
                    <a:pt x="87" y="38"/>
                    <a:pt x="84" y="36"/>
                    <a:pt x="84" y="34"/>
                  </a:cubicBezTo>
                  <a:cubicBezTo>
                    <a:pt x="83" y="31"/>
                    <a:pt x="85" y="28"/>
                    <a:pt x="87" y="28"/>
                  </a:cubicBezTo>
                  <a:close/>
                  <a:moveTo>
                    <a:pt x="106" y="24"/>
                  </a:moveTo>
                  <a:cubicBezTo>
                    <a:pt x="109" y="23"/>
                    <a:pt x="111" y="25"/>
                    <a:pt x="112" y="27"/>
                  </a:cubicBezTo>
                  <a:cubicBezTo>
                    <a:pt x="112" y="30"/>
                    <a:pt x="111" y="32"/>
                    <a:pt x="108" y="33"/>
                  </a:cubicBezTo>
                  <a:cubicBezTo>
                    <a:pt x="106" y="34"/>
                    <a:pt x="103" y="32"/>
                    <a:pt x="103" y="29"/>
                  </a:cubicBezTo>
                  <a:cubicBezTo>
                    <a:pt x="102" y="27"/>
                    <a:pt x="104" y="24"/>
                    <a:pt x="106" y="24"/>
                  </a:cubicBezTo>
                  <a:close/>
                  <a:moveTo>
                    <a:pt x="99" y="35"/>
                  </a:moveTo>
                  <a:cubicBezTo>
                    <a:pt x="101" y="35"/>
                    <a:pt x="104" y="36"/>
                    <a:pt x="105" y="39"/>
                  </a:cubicBezTo>
                  <a:cubicBezTo>
                    <a:pt x="105" y="41"/>
                    <a:pt x="104" y="44"/>
                    <a:pt x="101" y="44"/>
                  </a:cubicBezTo>
                  <a:cubicBezTo>
                    <a:pt x="98" y="45"/>
                    <a:pt x="96" y="43"/>
                    <a:pt x="95" y="41"/>
                  </a:cubicBezTo>
                  <a:cubicBezTo>
                    <a:pt x="95" y="38"/>
                    <a:pt x="96" y="36"/>
                    <a:pt x="99" y="35"/>
                  </a:cubicBezTo>
                  <a:close/>
                  <a:moveTo>
                    <a:pt x="59" y="47"/>
                  </a:moveTo>
                  <a:cubicBezTo>
                    <a:pt x="59" y="47"/>
                    <a:pt x="59" y="47"/>
                    <a:pt x="59" y="47"/>
                  </a:cubicBezTo>
                  <a:cubicBezTo>
                    <a:pt x="59" y="47"/>
                    <a:pt x="59" y="47"/>
                    <a:pt x="59" y="47"/>
                  </a:cubicBezTo>
                  <a:cubicBezTo>
                    <a:pt x="68" y="45"/>
                    <a:pt x="68" y="45"/>
                    <a:pt x="68" y="45"/>
                  </a:cubicBezTo>
                  <a:cubicBezTo>
                    <a:pt x="70" y="45"/>
                    <a:pt x="72" y="46"/>
                    <a:pt x="72" y="48"/>
                  </a:cubicBezTo>
                  <a:cubicBezTo>
                    <a:pt x="73" y="49"/>
                    <a:pt x="72" y="51"/>
                    <a:pt x="70" y="51"/>
                  </a:cubicBezTo>
                  <a:cubicBezTo>
                    <a:pt x="70" y="51"/>
                    <a:pt x="70" y="51"/>
                    <a:pt x="70" y="51"/>
                  </a:cubicBezTo>
                  <a:cubicBezTo>
                    <a:pt x="60" y="54"/>
                    <a:pt x="60" y="54"/>
                    <a:pt x="60" y="54"/>
                  </a:cubicBezTo>
                  <a:cubicBezTo>
                    <a:pt x="59" y="54"/>
                    <a:pt x="57" y="53"/>
                    <a:pt x="56" y="51"/>
                  </a:cubicBezTo>
                  <a:cubicBezTo>
                    <a:pt x="56" y="50"/>
                    <a:pt x="57" y="48"/>
                    <a:pt x="59" y="47"/>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grpSp>
      <p:grpSp>
        <p:nvGrpSpPr>
          <p:cNvPr id="25" name="Grup 20">
            <a:extLst>
              <a:ext uri="{FF2B5EF4-FFF2-40B4-BE49-F238E27FC236}">
                <a16:creationId xmlns:a16="http://schemas.microsoft.com/office/drawing/2014/main" id="{37D5A17F-E5B7-4867-B905-D71D74848A84}"/>
              </a:ext>
            </a:extLst>
          </p:cNvPr>
          <p:cNvGrpSpPr/>
          <p:nvPr/>
        </p:nvGrpSpPr>
        <p:grpSpPr>
          <a:xfrm>
            <a:off x="9085598" y="4213986"/>
            <a:ext cx="942795" cy="950137"/>
            <a:chOff x="4054475" y="3333750"/>
            <a:chExt cx="1019175" cy="1027112"/>
          </a:xfrm>
        </p:grpSpPr>
        <p:sp>
          <p:nvSpPr>
            <p:cNvPr id="26" name="Oval 25">
              <a:extLst>
                <a:ext uri="{FF2B5EF4-FFF2-40B4-BE49-F238E27FC236}">
                  <a16:creationId xmlns:a16="http://schemas.microsoft.com/office/drawing/2014/main" id="{E7759002-0D5B-486B-9435-3274B14B4922}"/>
                </a:ext>
              </a:extLst>
            </p:cNvPr>
            <p:cNvSpPr>
              <a:spLocks noChangeArrowheads="1"/>
            </p:cNvSpPr>
            <p:nvPr/>
          </p:nvSpPr>
          <p:spPr bwMode="auto">
            <a:xfrm>
              <a:off x="4054475" y="3333750"/>
              <a:ext cx="1019175" cy="1027112"/>
            </a:xfrm>
            <a:prstGeom prst="ellipse">
              <a:avLst/>
            </a:prstGeom>
            <a:solidFill>
              <a:srgbClr val="FFFFFF"/>
            </a:solidFill>
            <a:ln w="15875" cap="flat">
              <a:solidFill>
                <a:srgbClr val="11A74F"/>
              </a:solidFill>
              <a:prstDash val="solid"/>
              <a:miter lim="800000"/>
              <a:headEnd/>
              <a:tailEnd/>
            </a:ln>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27" name="Oval 26">
              <a:extLst>
                <a:ext uri="{FF2B5EF4-FFF2-40B4-BE49-F238E27FC236}">
                  <a16:creationId xmlns:a16="http://schemas.microsoft.com/office/drawing/2014/main" id="{76798AFE-DC63-4D61-94AA-BD587825FDE2}"/>
                </a:ext>
              </a:extLst>
            </p:cNvPr>
            <p:cNvSpPr>
              <a:spLocks noChangeArrowheads="1"/>
            </p:cNvSpPr>
            <p:nvPr/>
          </p:nvSpPr>
          <p:spPr bwMode="auto">
            <a:xfrm>
              <a:off x="4110745" y="3398735"/>
              <a:ext cx="895350" cy="906462"/>
            </a:xfrm>
            <a:prstGeom prst="ellipse">
              <a:avLst/>
            </a:prstGeom>
            <a:solidFill>
              <a:srgbClr val="11A74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28" name="Freeform 20">
              <a:extLst>
                <a:ext uri="{FF2B5EF4-FFF2-40B4-BE49-F238E27FC236}">
                  <a16:creationId xmlns:a16="http://schemas.microsoft.com/office/drawing/2014/main" id="{101893DC-10DD-43CB-9DFB-49F4CAA212D8}"/>
                </a:ext>
              </a:extLst>
            </p:cNvPr>
            <p:cNvSpPr>
              <a:spLocks noEditPoints="1"/>
            </p:cNvSpPr>
            <p:nvPr/>
          </p:nvSpPr>
          <p:spPr bwMode="auto">
            <a:xfrm>
              <a:off x="4335463" y="3629025"/>
              <a:ext cx="463550" cy="334962"/>
            </a:xfrm>
            <a:custGeom>
              <a:avLst/>
              <a:gdLst>
                <a:gd name="T0" fmla="*/ 114 w 123"/>
                <a:gd name="T1" fmla="*/ 9 h 88"/>
                <a:gd name="T2" fmla="*/ 114 w 123"/>
                <a:gd name="T3" fmla="*/ 80 h 88"/>
                <a:gd name="T4" fmla="*/ 9 w 123"/>
                <a:gd name="T5" fmla="*/ 80 h 88"/>
                <a:gd name="T6" fmla="*/ 9 w 123"/>
                <a:gd name="T7" fmla="*/ 9 h 88"/>
                <a:gd name="T8" fmla="*/ 114 w 123"/>
                <a:gd name="T9" fmla="*/ 9 h 88"/>
                <a:gd name="T10" fmla="*/ 0 w 123"/>
                <a:gd name="T11" fmla="*/ 5 h 88"/>
                <a:gd name="T12" fmla="*/ 0 w 123"/>
                <a:gd name="T13" fmla="*/ 84 h 88"/>
                <a:gd name="T14" fmla="*/ 4 w 123"/>
                <a:gd name="T15" fmla="*/ 88 h 88"/>
                <a:gd name="T16" fmla="*/ 119 w 123"/>
                <a:gd name="T17" fmla="*/ 88 h 88"/>
                <a:gd name="T18" fmla="*/ 123 w 123"/>
                <a:gd name="T19" fmla="*/ 84 h 88"/>
                <a:gd name="T20" fmla="*/ 123 w 123"/>
                <a:gd name="T21" fmla="*/ 5 h 88"/>
                <a:gd name="T22" fmla="*/ 119 w 123"/>
                <a:gd name="T23" fmla="*/ 0 h 88"/>
                <a:gd name="T24" fmla="*/ 4 w 123"/>
                <a:gd name="T25" fmla="*/ 0 h 88"/>
                <a:gd name="T26" fmla="*/ 0 w 123"/>
                <a:gd name="T27" fmla="*/ 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3" h="88">
                  <a:moveTo>
                    <a:pt x="114" y="9"/>
                  </a:moveTo>
                  <a:cubicBezTo>
                    <a:pt x="114" y="80"/>
                    <a:pt x="114" y="80"/>
                    <a:pt x="114" y="80"/>
                  </a:cubicBezTo>
                  <a:cubicBezTo>
                    <a:pt x="9" y="80"/>
                    <a:pt x="9" y="80"/>
                    <a:pt x="9" y="80"/>
                  </a:cubicBezTo>
                  <a:cubicBezTo>
                    <a:pt x="9" y="9"/>
                    <a:pt x="9" y="9"/>
                    <a:pt x="9" y="9"/>
                  </a:cubicBezTo>
                  <a:lnTo>
                    <a:pt x="114" y="9"/>
                  </a:lnTo>
                  <a:close/>
                  <a:moveTo>
                    <a:pt x="0" y="5"/>
                  </a:moveTo>
                  <a:cubicBezTo>
                    <a:pt x="0" y="84"/>
                    <a:pt x="0" y="84"/>
                    <a:pt x="0" y="84"/>
                  </a:cubicBezTo>
                  <a:cubicBezTo>
                    <a:pt x="0" y="86"/>
                    <a:pt x="2" y="88"/>
                    <a:pt x="4" y="88"/>
                  </a:cubicBezTo>
                  <a:cubicBezTo>
                    <a:pt x="119" y="88"/>
                    <a:pt x="119" y="88"/>
                    <a:pt x="119" y="88"/>
                  </a:cubicBezTo>
                  <a:cubicBezTo>
                    <a:pt x="121" y="88"/>
                    <a:pt x="123" y="86"/>
                    <a:pt x="123" y="84"/>
                  </a:cubicBezTo>
                  <a:cubicBezTo>
                    <a:pt x="123" y="5"/>
                    <a:pt x="123" y="5"/>
                    <a:pt x="123" y="5"/>
                  </a:cubicBezTo>
                  <a:cubicBezTo>
                    <a:pt x="123" y="2"/>
                    <a:pt x="121" y="0"/>
                    <a:pt x="119" y="0"/>
                  </a:cubicBezTo>
                  <a:cubicBezTo>
                    <a:pt x="4" y="0"/>
                    <a:pt x="4" y="0"/>
                    <a:pt x="4" y="0"/>
                  </a:cubicBezTo>
                  <a:cubicBezTo>
                    <a:pt x="2" y="0"/>
                    <a:pt x="0" y="2"/>
                    <a:pt x="0" y="5"/>
                  </a:cubicBez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29" name="Freeform 21">
              <a:extLst>
                <a:ext uri="{FF2B5EF4-FFF2-40B4-BE49-F238E27FC236}">
                  <a16:creationId xmlns:a16="http://schemas.microsoft.com/office/drawing/2014/main" id="{3E8304C8-30A8-43CF-A59E-E5DA32E79BAA}"/>
                </a:ext>
              </a:extLst>
            </p:cNvPr>
            <p:cNvSpPr>
              <a:spLocks/>
            </p:cNvSpPr>
            <p:nvPr/>
          </p:nvSpPr>
          <p:spPr bwMode="auto">
            <a:xfrm>
              <a:off x="4549775" y="3940175"/>
              <a:ext cx="34925" cy="125412"/>
            </a:xfrm>
            <a:custGeom>
              <a:avLst/>
              <a:gdLst>
                <a:gd name="T0" fmla="*/ 9 w 9"/>
                <a:gd name="T1" fmla="*/ 4 h 33"/>
                <a:gd name="T2" fmla="*/ 5 w 9"/>
                <a:gd name="T3" fmla="*/ 0 h 33"/>
                <a:gd name="T4" fmla="*/ 0 w 9"/>
                <a:gd name="T5" fmla="*/ 4 h 33"/>
                <a:gd name="T6" fmla="*/ 0 w 9"/>
                <a:gd name="T7" fmla="*/ 28 h 33"/>
                <a:gd name="T8" fmla="*/ 5 w 9"/>
                <a:gd name="T9" fmla="*/ 33 h 33"/>
                <a:gd name="T10" fmla="*/ 9 w 9"/>
                <a:gd name="T11" fmla="*/ 28 h 33"/>
                <a:gd name="T12" fmla="*/ 9 w 9"/>
                <a:gd name="T13" fmla="*/ 4 h 33"/>
              </a:gdLst>
              <a:ahLst/>
              <a:cxnLst>
                <a:cxn ang="0">
                  <a:pos x="T0" y="T1"/>
                </a:cxn>
                <a:cxn ang="0">
                  <a:pos x="T2" y="T3"/>
                </a:cxn>
                <a:cxn ang="0">
                  <a:pos x="T4" y="T5"/>
                </a:cxn>
                <a:cxn ang="0">
                  <a:pos x="T6" y="T7"/>
                </a:cxn>
                <a:cxn ang="0">
                  <a:pos x="T8" y="T9"/>
                </a:cxn>
                <a:cxn ang="0">
                  <a:pos x="T10" y="T11"/>
                </a:cxn>
                <a:cxn ang="0">
                  <a:pos x="T12" y="T13"/>
                </a:cxn>
              </a:cxnLst>
              <a:rect l="0" t="0" r="r" b="b"/>
              <a:pathLst>
                <a:path w="9" h="33">
                  <a:moveTo>
                    <a:pt x="9" y="4"/>
                  </a:moveTo>
                  <a:cubicBezTo>
                    <a:pt x="9" y="2"/>
                    <a:pt x="7" y="0"/>
                    <a:pt x="5" y="0"/>
                  </a:cubicBezTo>
                  <a:cubicBezTo>
                    <a:pt x="2" y="0"/>
                    <a:pt x="0" y="2"/>
                    <a:pt x="0" y="4"/>
                  </a:cubicBezTo>
                  <a:cubicBezTo>
                    <a:pt x="0" y="28"/>
                    <a:pt x="0" y="28"/>
                    <a:pt x="0" y="28"/>
                  </a:cubicBezTo>
                  <a:cubicBezTo>
                    <a:pt x="0" y="31"/>
                    <a:pt x="2" y="33"/>
                    <a:pt x="5" y="33"/>
                  </a:cubicBezTo>
                  <a:cubicBezTo>
                    <a:pt x="7" y="33"/>
                    <a:pt x="9" y="31"/>
                    <a:pt x="9" y="28"/>
                  </a:cubicBezTo>
                  <a:lnTo>
                    <a:pt x="9" y="4"/>
                  </a:ln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
          <p:nvSpPr>
            <p:cNvPr id="30" name="Freeform 22">
              <a:extLst>
                <a:ext uri="{FF2B5EF4-FFF2-40B4-BE49-F238E27FC236}">
                  <a16:creationId xmlns:a16="http://schemas.microsoft.com/office/drawing/2014/main" id="{98BE2AA5-1710-4F3E-9107-27E26DF02E19}"/>
                </a:ext>
              </a:extLst>
            </p:cNvPr>
            <p:cNvSpPr>
              <a:spLocks/>
            </p:cNvSpPr>
            <p:nvPr/>
          </p:nvSpPr>
          <p:spPr bwMode="auto">
            <a:xfrm>
              <a:off x="4467225" y="4032250"/>
              <a:ext cx="200025" cy="33337"/>
            </a:xfrm>
            <a:custGeom>
              <a:avLst/>
              <a:gdLst>
                <a:gd name="T0" fmla="*/ 49 w 53"/>
                <a:gd name="T1" fmla="*/ 9 h 9"/>
                <a:gd name="T2" fmla="*/ 53 w 53"/>
                <a:gd name="T3" fmla="*/ 4 h 9"/>
                <a:gd name="T4" fmla="*/ 49 w 53"/>
                <a:gd name="T5" fmla="*/ 0 h 9"/>
                <a:gd name="T6" fmla="*/ 5 w 53"/>
                <a:gd name="T7" fmla="*/ 0 h 9"/>
                <a:gd name="T8" fmla="*/ 0 w 53"/>
                <a:gd name="T9" fmla="*/ 4 h 9"/>
                <a:gd name="T10" fmla="*/ 5 w 53"/>
                <a:gd name="T11" fmla="*/ 9 h 9"/>
                <a:gd name="T12" fmla="*/ 49 w 53"/>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53" h="9">
                  <a:moveTo>
                    <a:pt x="49" y="9"/>
                  </a:moveTo>
                  <a:cubicBezTo>
                    <a:pt x="51" y="9"/>
                    <a:pt x="53" y="7"/>
                    <a:pt x="53" y="4"/>
                  </a:cubicBezTo>
                  <a:cubicBezTo>
                    <a:pt x="53" y="2"/>
                    <a:pt x="51" y="0"/>
                    <a:pt x="49" y="0"/>
                  </a:cubicBezTo>
                  <a:cubicBezTo>
                    <a:pt x="5" y="0"/>
                    <a:pt x="5" y="0"/>
                    <a:pt x="5" y="0"/>
                  </a:cubicBezTo>
                  <a:cubicBezTo>
                    <a:pt x="2" y="0"/>
                    <a:pt x="0" y="2"/>
                    <a:pt x="0" y="4"/>
                  </a:cubicBezTo>
                  <a:cubicBezTo>
                    <a:pt x="0" y="7"/>
                    <a:pt x="2" y="9"/>
                    <a:pt x="5" y="9"/>
                  </a:cubicBezTo>
                  <a:lnTo>
                    <a:pt x="49" y="9"/>
                  </a:lnTo>
                  <a:close/>
                </a:path>
              </a:pathLst>
            </a:custGeom>
            <a:solidFill>
              <a:srgbClr val="FFFFFF"/>
            </a:solidFill>
            <a:ln>
              <a:noFill/>
            </a:ln>
            <a:extLst>
              <a:ext uri="{91240B29-F687-4f45-9708-019B960494DF}">
                <a14:hiddenLine xmlns:lc="http://schemas.openxmlformats.org/drawingml/2006/lockedCanvas"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grpSp>
      <p:sp>
        <p:nvSpPr>
          <p:cNvPr id="31" name="object 2">
            <a:extLst>
              <a:ext uri="{FF2B5EF4-FFF2-40B4-BE49-F238E27FC236}">
                <a16:creationId xmlns:a16="http://schemas.microsoft.com/office/drawing/2014/main" id="{738BDE74-BF60-455C-A0D9-80584FED69C2}"/>
              </a:ext>
            </a:extLst>
          </p:cNvPr>
          <p:cNvSpPr/>
          <p:nvPr/>
        </p:nvSpPr>
        <p:spPr>
          <a:xfrm>
            <a:off x="8701483" y="0"/>
            <a:ext cx="3490517" cy="1450847"/>
          </a:xfrm>
          <a:prstGeom prst="rect">
            <a:avLst/>
          </a:prstGeom>
          <a:blipFill>
            <a:blip r:embed="rId3" cstate="print"/>
            <a:stretch>
              <a:fillRect/>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32" name="TextBox 31">
            <a:extLst>
              <a:ext uri="{FF2B5EF4-FFF2-40B4-BE49-F238E27FC236}">
                <a16:creationId xmlns:a16="http://schemas.microsoft.com/office/drawing/2014/main" id="{939ED27F-4E86-44C9-9E4D-8C97F243C053}"/>
              </a:ext>
            </a:extLst>
          </p:cNvPr>
          <p:cNvSpPr txBox="1"/>
          <p:nvPr/>
        </p:nvSpPr>
        <p:spPr>
          <a:xfrm>
            <a:off x="8583195" y="2397060"/>
            <a:ext cx="2918805" cy="677108"/>
          </a:xfrm>
          <a:prstGeom prst="rect">
            <a:avLst/>
          </a:prstGeom>
          <a:noFill/>
        </p:spPr>
        <p:txBody>
          <a:bodyPr wrap="square">
            <a:spAutoFit/>
          </a:bodyPr>
          <a:lstStyle/>
          <a:p>
            <a:pPr algn="ctr"/>
            <a:r>
              <a:rPr lang="tr-TR" sz="2000" b="1" dirty="0">
                <a:solidFill>
                  <a:schemeClr val="accent1">
                    <a:lumMod val="50000"/>
                  </a:schemeClr>
                </a:solidFill>
              </a:rPr>
              <a:t>Teknoloji </a:t>
            </a:r>
          </a:p>
          <a:p>
            <a:pPr marL="0" indent="0" algn="ctr">
              <a:buNone/>
            </a:pPr>
            <a:r>
              <a:rPr lang="tr-TR" sz="1800" dirty="0">
                <a:solidFill>
                  <a:schemeClr val="accent1">
                    <a:lumMod val="50000"/>
                  </a:schemeClr>
                </a:solidFill>
              </a:rPr>
              <a:t>   Yerinde Yeterince</a:t>
            </a:r>
          </a:p>
        </p:txBody>
      </p:sp>
    </p:spTree>
    <p:extLst>
      <p:ext uri="{BB962C8B-B14F-4D97-AF65-F5344CB8AC3E}">
        <p14:creationId xmlns:p14="http://schemas.microsoft.com/office/powerpoint/2010/main" val="1940678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1" y="2315013"/>
            <a:ext cx="2770852" cy="1323439"/>
          </a:xfrm>
          <a:prstGeom prst="rect">
            <a:avLst/>
          </a:prstGeom>
          <a:noFill/>
        </p:spPr>
        <p:txBody>
          <a:bodyPr wrap="square" rtlCol="0">
            <a:spAutoFit/>
          </a:bodyPr>
          <a:lstStyle/>
          <a:p>
            <a:r>
              <a:rPr lang="tr-TR" sz="4000" b="1" dirty="0">
                <a:solidFill>
                  <a:schemeClr val="bg1"/>
                </a:solidFill>
              </a:rPr>
              <a:t>Cep Telefonu</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943077" cy="2862322"/>
          </a:xfrm>
          <a:prstGeom prst="rect">
            <a:avLst/>
          </a:prstGeom>
          <a:noFill/>
        </p:spPr>
        <p:txBody>
          <a:bodyPr wrap="square" rtlCol="0">
            <a:spAutoFit/>
          </a:bodyPr>
          <a:lstStyle/>
          <a:p>
            <a:pPr marL="0" indent="0">
              <a:buNone/>
            </a:pPr>
            <a:r>
              <a:rPr lang="tr-TR" dirty="0">
                <a:solidFill>
                  <a:schemeClr val="accent1">
                    <a:lumMod val="50000"/>
                  </a:schemeClr>
                </a:solidFill>
                <a:latin typeface="Calibri" panose="020F0502020204030204" pitchFamily="34" charset="0"/>
                <a:cs typeface="Calibri" panose="020F0502020204030204" pitchFamily="34" charset="0"/>
              </a:rPr>
              <a:t>Aşağıdaki cümlelerin en az 5’ine katılıyorsanız cep telefonu bağımlısı olma riski taşıdığınız söylenebilir</a:t>
            </a:r>
          </a:p>
          <a:p>
            <a:pPr marL="285750" indent="-285750">
              <a:buFont typeface="Wingdings" panose="05000000000000000000" pitchFamily="2" charset="2"/>
              <a:buChar char="ü"/>
            </a:pPr>
            <a:r>
              <a:rPr lang="tr-TR" dirty="0">
                <a:solidFill>
                  <a:schemeClr val="accent1">
                    <a:lumMod val="50000"/>
                  </a:schemeClr>
                </a:solidFill>
                <a:latin typeface="Calibri" panose="020F0502020204030204" pitchFamily="34" charset="0"/>
                <a:cs typeface="Calibri" panose="020F0502020204030204" pitchFamily="34" charset="0"/>
              </a:rPr>
              <a:t>Uyuduğumda cep telefonum ulaşabileceğim yerde durur.</a:t>
            </a:r>
          </a:p>
          <a:p>
            <a:pPr marL="285750" indent="-285750">
              <a:buFont typeface="Wingdings" panose="05000000000000000000" pitchFamily="2" charset="2"/>
              <a:buChar char="ü"/>
            </a:pPr>
            <a:r>
              <a:rPr lang="tr-TR" dirty="0">
                <a:solidFill>
                  <a:schemeClr val="accent1">
                    <a:lumMod val="50000"/>
                  </a:schemeClr>
                </a:solidFill>
                <a:latin typeface="Calibri" panose="020F0502020204030204" pitchFamily="34" charset="0"/>
                <a:cs typeface="Calibri" panose="020F0502020204030204" pitchFamily="34" charset="0"/>
              </a:rPr>
              <a:t>Cep telefonumu her zaman yanımda taşırım.</a:t>
            </a:r>
          </a:p>
          <a:p>
            <a:pPr marL="285750" indent="-285750">
              <a:buFont typeface="Wingdings" panose="05000000000000000000" pitchFamily="2" charset="2"/>
              <a:buChar char="ü"/>
            </a:pPr>
            <a:r>
              <a:rPr lang="tr-TR" dirty="0">
                <a:solidFill>
                  <a:schemeClr val="accent1">
                    <a:lumMod val="50000"/>
                  </a:schemeClr>
                </a:solidFill>
                <a:latin typeface="Calibri" panose="020F0502020204030204" pitchFamily="34" charset="0"/>
                <a:cs typeface="Calibri" panose="020F0502020204030204" pitchFamily="34" charset="0"/>
              </a:rPr>
              <a:t>Cep telefonumu sık sık kontrol ederim.</a:t>
            </a:r>
          </a:p>
          <a:p>
            <a:pPr marL="285750" indent="-285750">
              <a:buFont typeface="Wingdings" panose="05000000000000000000" pitchFamily="2" charset="2"/>
              <a:buChar char="ü"/>
            </a:pPr>
            <a:r>
              <a:rPr lang="tr-TR" dirty="0">
                <a:solidFill>
                  <a:schemeClr val="accent1">
                    <a:lumMod val="50000"/>
                  </a:schemeClr>
                </a:solidFill>
                <a:latin typeface="Calibri" panose="020F0502020204030204" pitchFamily="34" charset="0"/>
                <a:cs typeface="Calibri" panose="020F0502020204030204" pitchFamily="34" charset="0"/>
              </a:rPr>
              <a:t>Cep telefonumu kullanmaktan günlük işlerime vakit ayıramıyorum.</a:t>
            </a:r>
          </a:p>
          <a:p>
            <a:pPr marL="285750" indent="-285750">
              <a:buFont typeface="Wingdings" panose="05000000000000000000" pitchFamily="2" charset="2"/>
              <a:buChar char="ü"/>
            </a:pPr>
            <a:r>
              <a:rPr lang="sv-SE" dirty="0">
                <a:solidFill>
                  <a:schemeClr val="accent1">
                    <a:lumMod val="50000"/>
                  </a:schemeClr>
                </a:solidFill>
                <a:latin typeface="Calibri" panose="020F0502020204030204" pitchFamily="34" charset="0"/>
                <a:cs typeface="Calibri" panose="020F0502020204030204" pitchFamily="34" charset="0"/>
              </a:rPr>
              <a:t>Kendimi kötü hissettiğimde cep telefonumu</a:t>
            </a:r>
            <a:r>
              <a:rPr lang="tr-TR" dirty="0">
                <a:solidFill>
                  <a:schemeClr val="accent1">
                    <a:lumMod val="50000"/>
                  </a:schemeClr>
                </a:solidFill>
                <a:latin typeface="Calibri" panose="020F0502020204030204" pitchFamily="34" charset="0"/>
                <a:cs typeface="Calibri" panose="020F0502020204030204" pitchFamily="34" charset="0"/>
              </a:rPr>
              <a:t> </a:t>
            </a:r>
            <a:r>
              <a:rPr lang="sv-SE" dirty="0">
                <a:solidFill>
                  <a:schemeClr val="accent1">
                    <a:lumMod val="50000"/>
                  </a:schemeClr>
                </a:solidFill>
                <a:latin typeface="Calibri" panose="020F0502020204030204" pitchFamily="34" charset="0"/>
                <a:cs typeface="Calibri" panose="020F0502020204030204" pitchFamily="34" charset="0"/>
              </a:rPr>
              <a:t>kullanmak bana iyi gelir.</a:t>
            </a:r>
            <a:endParaRPr lang="tr-TR" dirty="0">
              <a:solidFill>
                <a:schemeClr val="accent1">
                  <a:lumMod val="50000"/>
                </a:schemeClr>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ü"/>
            </a:pPr>
            <a:r>
              <a:rPr lang="tr-TR" dirty="0">
                <a:solidFill>
                  <a:schemeClr val="accent1">
                    <a:lumMod val="50000"/>
                  </a:schemeClr>
                </a:solidFill>
                <a:latin typeface="Calibri" panose="020F0502020204030204" pitchFamily="34" charset="0"/>
                <a:cs typeface="Calibri" panose="020F0502020204030204" pitchFamily="34" charset="0"/>
              </a:rPr>
              <a:t>Başkalarıyla sohbette veya yemekte birlikteyken bile cep telefonumu sık sık kullanırım.</a:t>
            </a:r>
          </a:p>
          <a:p>
            <a:pPr marL="285750" indent="-285750">
              <a:buFont typeface="Wingdings" panose="05000000000000000000" pitchFamily="2" charset="2"/>
              <a:buChar char="ü"/>
            </a:pPr>
            <a:r>
              <a:rPr lang="tr-TR" dirty="0">
                <a:solidFill>
                  <a:schemeClr val="accent1">
                    <a:lumMod val="50000"/>
                  </a:schemeClr>
                </a:solidFill>
                <a:latin typeface="Calibri" panose="020F0502020204030204" pitchFamily="34" charset="0"/>
                <a:cs typeface="Calibri" panose="020F0502020204030204" pitchFamily="34" charset="0"/>
              </a:rPr>
              <a:t>Cep telefonumu kullanmadığım zamanlarda kendimi kötü hissederim.</a:t>
            </a:r>
            <a:endParaRPr lang="tr-TR" dirty="0">
              <a:solidFill>
                <a:schemeClr val="accent1">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1108156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1" y="2315013"/>
            <a:ext cx="2770852" cy="2308324"/>
          </a:xfrm>
          <a:prstGeom prst="rect">
            <a:avLst/>
          </a:prstGeom>
          <a:noFill/>
        </p:spPr>
        <p:txBody>
          <a:bodyPr wrap="square" rtlCol="0">
            <a:spAutoFit/>
          </a:bodyPr>
          <a:lstStyle/>
          <a:p>
            <a:r>
              <a:rPr lang="tr-TR" sz="3600" b="1" dirty="0">
                <a:solidFill>
                  <a:schemeClr val="bg1"/>
                </a:solidFill>
              </a:rPr>
              <a:t>Cep Telefonu</a:t>
            </a:r>
          </a:p>
          <a:p>
            <a:r>
              <a:rPr lang="tr-TR" sz="3600" b="1" dirty="0">
                <a:solidFill>
                  <a:schemeClr val="bg1"/>
                </a:solidFill>
              </a:rPr>
              <a:t>Bağımlılığı ile Baş Etmek İçin</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6943077" cy="3293209"/>
          </a:xfrm>
          <a:prstGeom prst="rect">
            <a:avLst/>
          </a:prstGeom>
          <a:noFill/>
        </p:spPr>
        <p:txBody>
          <a:bodyPr wrap="square" rtlCol="0">
            <a:spAutoFit/>
          </a:bodyPr>
          <a:lstStyle/>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Sabah uyandığınızda kendinizi hazır hissetmeden(giyinmeden, kahvaltı etmeden vb.) cep telefonunuzu elinize almayın. </a:t>
            </a:r>
          </a:p>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Güne pozitif ve sağlıklı şeylerle başlayın ve öyle sürdürün.</a:t>
            </a:r>
          </a:p>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Yatağınıza gitmeden en son 30 dakika önce telefonunuzu kontrol edin. Eğer mesajlarınız, cevapsız aramalarınız varsa dönüş yapmak için ertesi günü bekleyin. </a:t>
            </a:r>
          </a:p>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Uyku düzeninizi korumayı önceleyin.</a:t>
            </a:r>
          </a:p>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Cep telefonuyla yapmakta olduğunuz en önemsiz aktiviteyi azaltarak işe başlayın.</a:t>
            </a:r>
          </a:p>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Bir kişiyle yüz yüze iletişimdeyken cep telefonunuzu uzak bir yere koyma veya kapatma konusunda kendinizle anlaşın.</a:t>
            </a:r>
          </a:p>
          <a:p>
            <a:pPr marL="285750" indent="-285750">
              <a:buFont typeface="Arial" panose="020B0604020202020204" pitchFamily="34" charset="0"/>
              <a:buChar char="•"/>
            </a:pPr>
            <a:r>
              <a:rPr lang="tr-TR" sz="1600" dirty="0">
                <a:solidFill>
                  <a:schemeClr val="accent1">
                    <a:lumMod val="50000"/>
                  </a:schemeClr>
                </a:solidFill>
                <a:latin typeface="Calibri" panose="020F0502020204030204" pitchFamily="34" charset="0"/>
                <a:cs typeface="Calibri" panose="020F0502020204030204" pitchFamily="34" charset="0"/>
              </a:rPr>
              <a:t>Yemek yerken, arkadaşlarınızla gezerken, bir işle uğraşırken, cep telefonlarınızı kullanmayın.</a:t>
            </a:r>
          </a:p>
        </p:txBody>
      </p:sp>
    </p:spTree>
    <p:extLst>
      <p:ext uri="{BB962C8B-B14F-4D97-AF65-F5344CB8AC3E}">
        <p14:creationId xmlns:p14="http://schemas.microsoft.com/office/powerpoint/2010/main" val="8439142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938992"/>
          </a:xfrm>
          <a:prstGeom prst="rect">
            <a:avLst/>
          </a:prstGeom>
          <a:noFill/>
        </p:spPr>
        <p:txBody>
          <a:bodyPr wrap="square" rtlCol="0">
            <a:spAutoFit/>
          </a:bodyPr>
          <a:lstStyle/>
          <a:p>
            <a:r>
              <a:rPr lang="tr-TR" sz="4000" b="1" dirty="0">
                <a:solidFill>
                  <a:schemeClr val="bg1"/>
                </a:solidFill>
              </a:rPr>
              <a:t>Sağlığımıza Zarar Verebilir!</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4" y="2315013"/>
            <a:ext cx="3978204" cy="2554545"/>
          </a:xfrm>
          <a:prstGeom prst="rect">
            <a:avLst/>
          </a:prstGeom>
          <a:noFill/>
        </p:spPr>
        <p:txBody>
          <a:bodyPr wrap="square" rtlCol="0">
            <a:spAutoFit/>
          </a:bodyPr>
          <a:lstStyle/>
          <a:p>
            <a:pPr marL="342900" indent="-342900">
              <a:buFont typeface="Arial" panose="020B0604020202020204" pitchFamily="34" charset="0"/>
              <a:buChar char="•"/>
            </a:pPr>
            <a:r>
              <a:rPr lang="tr-TR" sz="2000" dirty="0">
                <a:solidFill>
                  <a:schemeClr val="accent1">
                    <a:lumMod val="50000"/>
                  </a:schemeClr>
                </a:solidFill>
              </a:rPr>
              <a:t>İnternet kullanım süresi arttıkça saldırganlık, genel sağlık durumunda bozulma (göz yorgunluğu, sırt-boyun ağrıları, </a:t>
            </a:r>
          </a:p>
          <a:p>
            <a:pPr marL="342900" indent="-342900">
              <a:buFont typeface="Arial" panose="020B0604020202020204" pitchFamily="34" charset="0"/>
              <a:buChar char="•"/>
            </a:pPr>
            <a:r>
              <a:rPr lang="en-US" sz="2000" dirty="0">
                <a:solidFill>
                  <a:schemeClr val="accent1">
                    <a:lumMod val="50000"/>
                  </a:schemeClr>
                </a:solidFill>
              </a:rPr>
              <a:t>U</a:t>
            </a:r>
            <a:r>
              <a:rPr lang="tr-TR" sz="2000" dirty="0" err="1">
                <a:solidFill>
                  <a:schemeClr val="accent1">
                    <a:lumMod val="50000"/>
                  </a:schemeClr>
                </a:solidFill>
              </a:rPr>
              <a:t>ykusuzluk</a:t>
            </a:r>
            <a:r>
              <a:rPr lang="tr-TR" sz="2000" dirty="0">
                <a:solidFill>
                  <a:schemeClr val="accent1">
                    <a:lumMod val="50000"/>
                  </a:schemeClr>
                </a:solidFill>
              </a:rPr>
              <a:t>, yorgunluk, hareketsiz kalma vb.) ve depresif belirtiler görülme oranı artmaktadır.</a:t>
            </a:r>
          </a:p>
        </p:txBody>
      </p:sp>
      <p:pic>
        <p:nvPicPr>
          <p:cNvPr id="7" name="Resim 5">
            <a:extLst>
              <a:ext uri="{FF2B5EF4-FFF2-40B4-BE49-F238E27FC236}">
                <a16:creationId xmlns:a16="http://schemas.microsoft.com/office/drawing/2014/main" id="{69F4A35B-79DD-482F-9ADA-D5C077C5680D}"/>
              </a:ext>
            </a:extLst>
          </p:cNvPr>
          <p:cNvPicPr>
            <a:picLocks noChangeAspect="1"/>
          </p:cNvPicPr>
          <p:nvPr/>
        </p:nvPicPr>
        <p:blipFill>
          <a:blip r:embed="rId3"/>
          <a:stretch>
            <a:fillRect/>
          </a:stretch>
        </p:blipFill>
        <p:spPr>
          <a:xfrm>
            <a:off x="9458037" y="647305"/>
            <a:ext cx="2565491" cy="2581797"/>
          </a:xfrm>
          <a:prstGeom prst="rect">
            <a:avLst/>
          </a:prstGeom>
        </p:spPr>
      </p:pic>
      <p:pic>
        <p:nvPicPr>
          <p:cNvPr id="8" name="Resim 6">
            <a:extLst>
              <a:ext uri="{FF2B5EF4-FFF2-40B4-BE49-F238E27FC236}">
                <a16:creationId xmlns:a16="http://schemas.microsoft.com/office/drawing/2014/main" id="{A8B2372B-1D6F-47C0-B8B6-5A55FB3116F1}"/>
              </a:ext>
            </a:extLst>
          </p:cNvPr>
          <p:cNvPicPr>
            <a:picLocks noChangeAspect="1"/>
          </p:cNvPicPr>
          <p:nvPr/>
        </p:nvPicPr>
        <p:blipFill>
          <a:blip r:embed="rId4"/>
          <a:stretch>
            <a:fillRect/>
          </a:stretch>
        </p:blipFill>
        <p:spPr>
          <a:xfrm>
            <a:off x="8779387" y="3229102"/>
            <a:ext cx="2682883" cy="2451229"/>
          </a:xfrm>
          <a:prstGeom prst="rect">
            <a:avLst/>
          </a:prstGeom>
        </p:spPr>
      </p:pic>
    </p:spTree>
    <p:extLst>
      <p:ext uri="{BB962C8B-B14F-4D97-AF65-F5344CB8AC3E}">
        <p14:creationId xmlns:p14="http://schemas.microsoft.com/office/powerpoint/2010/main" val="3376054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938992"/>
          </a:xfrm>
          <a:prstGeom prst="rect">
            <a:avLst/>
          </a:prstGeom>
          <a:noFill/>
        </p:spPr>
        <p:txBody>
          <a:bodyPr wrap="square" rtlCol="0">
            <a:spAutoFit/>
          </a:bodyPr>
          <a:lstStyle/>
          <a:p>
            <a:r>
              <a:rPr lang="tr-TR" sz="4000" b="1" dirty="0">
                <a:solidFill>
                  <a:schemeClr val="bg1"/>
                </a:solidFill>
              </a:rPr>
              <a:t>Başka Zararları </a:t>
            </a:r>
          </a:p>
          <a:p>
            <a:r>
              <a:rPr lang="tr-TR" sz="4000" b="1" dirty="0">
                <a:solidFill>
                  <a:schemeClr val="bg1"/>
                </a:solidFill>
              </a:rPr>
              <a:t>Yok Mu?</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4" y="2315013"/>
            <a:ext cx="5954785" cy="3139321"/>
          </a:xfrm>
          <a:prstGeom prst="rect">
            <a:avLst/>
          </a:prstGeom>
          <a:noFill/>
        </p:spPr>
        <p:txBody>
          <a:bodyPr wrap="square" rtlCol="0">
            <a:spAutoFit/>
          </a:bodyPr>
          <a:lstStyle/>
          <a:p>
            <a:pPr marL="342900" indent="-342900">
              <a:buFont typeface="Arial" panose="020B0604020202020204" pitchFamily="34" charset="0"/>
              <a:buChar char="•"/>
            </a:pPr>
            <a:r>
              <a:rPr lang="tr-TR" dirty="0">
                <a:solidFill>
                  <a:schemeClr val="accent1">
                    <a:lumMod val="50000"/>
                  </a:schemeClr>
                </a:solidFill>
              </a:rPr>
              <a:t>Özgüvende düşüş</a:t>
            </a:r>
          </a:p>
          <a:p>
            <a:pPr marL="342900" indent="-342900">
              <a:buFont typeface="Arial" panose="020B0604020202020204" pitchFamily="34" charset="0"/>
              <a:buChar char="•"/>
            </a:pPr>
            <a:r>
              <a:rPr lang="tr-TR" dirty="0">
                <a:solidFill>
                  <a:schemeClr val="accent1">
                    <a:lumMod val="50000"/>
                  </a:schemeClr>
                </a:solidFill>
              </a:rPr>
              <a:t>Sürekli uykusuz ve yorgun görünmeler</a:t>
            </a:r>
          </a:p>
          <a:p>
            <a:pPr marL="342900" indent="-342900">
              <a:buFont typeface="Arial" panose="020B0604020202020204" pitchFamily="34" charset="0"/>
              <a:buChar char="•"/>
            </a:pPr>
            <a:r>
              <a:rPr lang="tr-TR" dirty="0">
                <a:solidFill>
                  <a:schemeClr val="accent1">
                    <a:lumMod val="50000"/>
                  </a:schemeClr>
                </a:solidFill>
              </a:rPr>
              <a:t>Çevreyle arasındaki ilişkinin zayıflaması ya da kopması</a:t>
            </a:r>
          </a:p>
          <a:p>
            <a:pPr marL="342900" indent="-342900">
              <a:buFont typeface="Arial" panose="020B0604020202020204" pitchFamily="34" charset="0"/>
              <a:buChar char="•"/>
            </a:pPr>
            <a:r>
              <a:rPr lang="tr-TR" dirty="0">
                <a:solidFill>
                  <a:schemeClr val="accent1">
                    <a:lumMod val="50000"/>
                  </a:schemeClr>
                </a:solidFill>
              </a:rPr>
              <a:t>İnternetteki arkadaşlıkları fiziksel arkadaşlıklara tercih etme</a:t>
            </a:r>
          </a:p>
          <a:p>
            <a:pPr marL="342900" indent="-342900">
              <a:buFont typeface="Arial" panose="020B0604020202020204" pitchFamily="34" charset="0"/>
              <a:buChar char="•"/>
            </a:pPr>
            <a:r>
              <a:rPr lang="tr-TR" dirty="0">
                <a:solidFill>
                  <a:schemeClr val="accent1">
                    <a:lumMod val="50000"/>
                  </a:schemeClr>
                </a:solidFill>
              </a:rPr>
              <a:t>Sosyal gelişimde önemli ölçüde gerileme</a:t>
            </a:r>
          </a:p>
          <a:p>
            <a:pPr marL="342900" indent="-342900">
              <a:buFont typeface="Arial" panose="020B0604020202020204" pitchFamily="34" charset="0"/>
              <a:buChar char="•"/>
            </a:pPr>
            <a:r>
              <a:rPr lang="tr-TR" dirty="0">
                <a:solidFill>
                  <a:schemeClr val="accent1">
                    <a:lumMod val="50000"/>
                  </a:schemeClr>
                </a:solidFill>
              </a:rPr>
              <a:t>Sosyal kaygı düzeyinde ve saldırganlık davranışlarında yükselme</a:t>
            </a:r>
          </a:p>
          <a:p>
            <a:pPr marL="342900" indent="-342900">
              <a:buFont typeface="Arial" panose="020B0604020202020204" pitchFamily="34" charset="0"/>
              <a:buChar char="•"/>
            </a:pPr>
            <a:r>
              <a:rPr lang="tr-TR" dirty="0">
                <a:solidFill>
                  <a:schemeClr val="accent1">
                    <a:lumMod val="50000"/>
                  </a:schemeClr>
                </a:solidFill>
              </a:rPr>
              <a:t>Giderek yalnızlaşma ve yüz yüze ilişki kurmakta güçlük yaşama</a:t>
            </a:r>
          </a:p>
          <a:p>
            <a:pPr marL="342900" indent="-342900">
              <a:buFont typeface="Arial" panose="020B0604020202020204" pitchFamily="34" charset="0"/>
              <a:buChar char="•"/>
            </a:pPr>
            <a:r>
              <a:rPr lang="tr-TR" dirty="0">
                <a:solidFill>
                  <a:schemeClr val="accent1">
                    <a:lumMod val="50000"/>
                  </a:schemeClr>
                </a:solidFill>
              </a:rPr>
              <a:t>Kuru gözler, baş ve sırt ağrıları</a:t>
            </a:r>
          </a:p>
        </p:txBody>
      </p:sp>
      <p:sp>
        <p:nvSpPr>
          <p:cNvPr id="11" name="Dikdörtgen 23">
            <a:extLst>
              <a:ext uri="{FF2B5EF4-FFF2-40B4-BE49-F238E27FC236}">
                <a16:creationId xmlns:a16="http://schemas.microsoft.com/office/drawing/2014/main" id="{38B2D960-2182-4CEC-8590-2C921745670A}"/>
              </a:ext>
            </a:extLst>
          </p:cNvPr>
          <p:cNvSpPr/>
          <p:nvPr/>
        </p:nvSpPr>
        <p:spPr>
          <a:xfrm flipH="1">
            <a:off x="9882910" y="2315013"/>
            <a:ext cx="2066502" cy="3139321"/>
          </a:xfrm>
          <a:custGeom>
            <a:avLst/>
            <a:gdLst>
              <a:gd name="connsiteX0" fmla="*/ 0 w 3824748"/>
              <a:gd name="connsiteY0" fmla="*/ 0 h 6858000"/>
              <a:gd name="connsiteX1" fmla="*/ 3824748 w 3824748"/>
              <a:gd name="connsiteY1" fmla="*/ 0 h 6858000"/>
              <a:gd name="connsiteX2" fmla="*/ 3824748 w 3824748"/>
              <a:gd name="connsiteY2" fmla="*/ 6858000 h 6858000"/>
              <a:gd name="connsiteX3" fmla="*/ 0 w 3824748"/>
              <a:gd name="connsiteY3" fmla="*/ 6858000 h 6858000"/>
              <a:gd name="connsiteX4" fmla="*/ 0 w 3824748"/>
              <a:gd name="connsiteY4" fmla="*/ 0 h 6858000"/>
              <a:gd name="connsiteX0" fmla="*/ 0 w 5919019"/>
              <a:gd name="connsiteY0" fmla="*/ 0 h 6858000"/>
              <a:gd name="connsiteX1" fmla="*/ 3824748 w 5919019"/>
              <a:gd name="connsiteY1" fmla="*/ 0 h 6858000"/>
              <a:gd name="connsiteX2" fmla="*/ 5919019 w 5919019"/>
              <a:gd name="connsiteY2" fmla="*/ 6858000 h 6858000"/>
              <a:gd name="connsiteX3" fmla="*/ 0 w 5919019"/>
              <a:gd name="connsiteY3" fmla="*/ 6858000 h 6858000"/>
              <a:gd name="connsiteX4" fmla="*/ 0 w 5919019"/>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9019" h="6858000">
                <a:moveTo>
                  <a:pt x="0" y="0"/>
                </a:moveTo>
                <a:lnTo>
                  <a:pt x="3824748" y="0"/>
                </a:lnTo>
                <a:lnTo>
                  <a:pt x="5919019" y="6858000"/>
                </a:lnTo>
                <a:lnTo>
                  <a:pt x="0" y="6858000"/>
                </a:lnTo>
                <a:lnTo>
                  <a:pt x="0" y="0"/>
                </a:lnTo>
                <a:close/>
              </a:path>
            </a:pathLst>
          </a:custGeom>
          <a:blipFill dpi="0" rotWithShape="0">
            <a:blip r:embed="rId3">
              <a:alphaModFix amt="80000"/>
            </a:blip>
            <a:srcRect/>
            <a:stretch>
              <a:fillRect l="-16000" r="-22000"/>
            </a:stretch>
          </a:blipFill>
          <a:ln w="12700" cap="flat" cmpd="sng" algn="ctr">
            <a:no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a:ln>
                <a:noFill/>
              </a:ln>
              <a:solidFill>
                <a:sysClr val="window" lastClr="FFFFFF"/>
              </a:solidFill>
              <a:effectLst/>
              <a:uLnTx/>
              <a:uFillTx/>
              <a:latin typeface="Calibri"/>
              <a:ea typeface="+mn-ea"/>
              <a:cs typeface="+mn-cs"/>
            </a:endParaRPr>
          </a:p>
        </p:txBody>
      </p:sp>
    </p:spTree>
    <p:extLst>
      <p:ext uri="{BB962C8B-B14F-4D97-AF65-F5344CB8AC3E}">
        <p14:creationId xmlns:p14="http://schemas.microsoft.com/office/powerpoint/2010/main" val="2658247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480348" y="2315013"/>
            <a:ext cx="3343506" cy="1754326"/>
          </a:xfrm>
          <a:prstGeom prst="rect">
            <a:avLst/>
          </a:prstGeom>
          <a:noFill/>
        </p:spPr>
        <p:txBody>
          <a:bodyPr wrap="square" rtlCol="0">
            <a:spAutoFit/>
          </a:bodyPr>
          <a:lstStyle/>
          <a:p>
            <a:r>
              <a:rPr lang="tr-TR" sz="3600" b="1" dirty="0">
                <a:solidFill>
                  <a:schemeClr val="bg1"/>
                </a:solidFill>
              </a:rPr>
              <a:t>Kendimi </a:t>
            </a:r>
          </a:p>
          <a:p>
            <a:r>
              <a:rPr lang="tr-TR" sz="3600" b="1" dirty="0">
                <a:solidFill>
                  <a:schemeClr val="bg1"/>
                </a:solidFill>
              </a:rPr>
              <a:t>Nasıl Koruyabilirim?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4" y="2315013"/>
            <a:ext cx="5954785" cy="3139321"/>
          </a:xfrm>
          <a:prstGeom prst="rect">
            <a:avLst/>
          </a:prstGeom>
          <a:noFill/>
        </p:spPr>
        <p:txBody>
          <a:bodyPr wrap="square" rtlCol="0">
            <a:spAutoFit/>
          </a:bodyPr>
          <a:lstStyle/>
          <a:p>
            <a:pPr marL="342900" indent="-342900">
              <a:buFont typeface="Arial" panose="020B0604020202020204" pitchFamily="34" charset="0"/>
              <a:buChar char="•"/>
            </a:pPr>
            <a:r>
              <a:rPr lang="tr-TR" dirty="0">
                <a:solidFill>
                  <a:schemeClr val="accent1">
                    <a:lumMod val="50000"/>
                  </a:schemeClr>
                </a:solidFill>
              </a:rPr>
              <a:t>Sürekli teknolojik alet başında olmak, fiziksel aktivitemizi kısıtlayarak hareketsiz bir yaşam sürmemize sebep olur ve bu durum sağlığımızı olumsuz etkiler.</a:t>
            </a:r>
          </a:p>
          <a:p>
            <a:pPr marL="342900" indent="-342900">
              <a:buFont typeface="Arial" panose="020B0604020202020204" pitchFamily="34" charset="0"/>
              <a:buChar char="•"/>
            </a:pPr>
            <a:r>
              <a:rPr lang="tr-TR" dirty="0">
                <a:solidFill>
                  <a:schemeClr val="accent1">
                    <a:lumMod val="50000"/>
                  </a:schemeClr>
                </a:solidFill>
              </a:rPr>
              <a:t>Aile olarak geçirdiğiniz ortak vakitlerin olmasına ve bu vakitlerde herkesin birlikte olmasına özen gösterin. Özellikle kahvaltı ve akşam yemeklerini beraberce yemeğe dikkat edin. </a:t>
            </a:r>
          </a:p>
          <a:p>
            <a:pPr marL="342900" indent="-342900">
              <a:buFont typeface="Arial" panose="020B0604020202020204" pitchFamily="34" charset="0"/>
              <a:buChar char="•"/>
            </a:pPr>
            <a:r>
              <a:rPr lang="tr-TR" dirty="0">
                <a:solidFill>
                  <a:schemeClr val="accent1">
                    <a:lumMod val="50000"/>
                  </a:schemeClr>
                </a:solidFill>
              </a:rPr>
              <a:t>Teknoloji ile geçireceğiniz zamanı baştan planlayın.</a:t>
            </a:r>
          </a:p>
          <a:p>
            <a:pPr marL="342900" indent="-342900">
              <a:buFont typeface="Arial" panose="020B0604020202020204" pitchFamily="34" charset="0"/>
              <a:buChar char="•"/>
            </a:pPr>
            <a:r>
              <a:rPr lang="tr-TR" dirty="0">
                <a:solidFill>
                  <a:schemeClr val="accent1">
                    <a:lumMod val="50000"/>
                  </a:schemeClr>
                </a:solidFill>
              </a:rPr>
              <a:t>Alışkın olduğunuz teknoloji kullanma zamanını ve mekânını</a:t>
            </a:r>
            <a:br>
              <a:rPr lang="tr-TR" dirty="0">
                <a:solidFill>
                  <a:schemeClr val="accent1">
                    <a:lumMod val="50000"/>
                  </a:schemeClr>
                </a:solidFill>
              </a:rPr>
            </a:br>
            <a:r>
              <a:rPr lang="tr-TR" dirty="0">
                <a:solidFill>
                  <a:schemeClr val="accent1">
                    <a:lumMod val="50000"/>
                  </a:schemeClr>
                </a:solidFill>
              </a:rPr>
              <a:t>tam zıt saatlere ve mekânlara kaydırabilirsiniz.</a:t>
            </a:r>
          </a:p>
        </p:txBody>
      </p:sp>
      <p:pic>
        <p:nvPicPr>
          <p:cNvPr id="6" name="Resim 1">
            <a:extLst>
              <a:ext uri="{FF2B5EF4-FFF2-40B4-BE49-F238E27FC236}">
                <a16:creationId xmlns:a16="http://schemas.microsoft.com/office/drawing/2014/main" id="{8D96C89F-13D9-4A7D-AF41-914ED5FF5B5F}"/>
              </a:ext>
            </a:extLst>
          </p:cNvPr>
          <p:cNvPicPr>
            <a:picLocks noChangeAspect="1"/>
          </p:cNvPicPr>
          <p:nvPr/>
        </p:nvPicPr>
        <p:blipFill>
          <a:blip r:embed="rId3"/>
          <a:stretch>
            <a:fillRect/>
          </a:stretch>
        </p:blipFill>
        <p:spPr>
          <a:xfrm>
            <a:off x="10545992" y="2315013"/>
            <a:ext cx="1165660" cy="1162811"/>
          </a:xfrm>
          <a:prstGeom prst="rect">
            <a:avLst/>
          </a:prstGeom>
        </p:spPr>
      </p:pic>
      <p:pic>
        <p:nvPicPr>
          <p:cNvPr id="7" name="Resim 4">
            <a:extLst>
              <a:ext uri="{FF2B5EF4-FFF2-40B4-BE49-F238E27FC236}">
                <a16:creationId xmlns:a16="http://schemas.microsoft.com/office/drawing/2014/main" id="{437756AD-B0E1-45BB-ADCA-A28DC4E56C03}"/>
              </a:ext>
            </a:extLst>
          </p:cNvPr>
          <p:cNvPicPr>
            <a:picLocks noChangeAspect="1"/>
          </p:cNvPicPr>
          <p:nvPr/>
        </p:nvPicPr>
        <p:blipFill>
          <a:blip r:embed="rId4"/>
          <a:stretch>
            <a:fillRect/>
          </a:stretch>
        </p:blipFill>
        <p:spPr>
          <a:xfrm>
            <a:off x="10529813" y="4265505"/>
            <a:ext cx="1223233" cy="1220243"/>
          </a:xfrm>
          <a:prstGeom prst="rect">
            <a:avLst/>
          </a:prstGeom>
        </p:spPr>
      </p:pic>
    </p:spTree>
    <p:extLst>
      <p:ext uri="{BB962C8B-B14F-4D97-AF65-F5344CB8AC3E}">
        <p14:creationId xmlns:p14="http://schemas.microsoft.com/office/powerpoint/2010/main" val="2104536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938992"/>
          </a:xfrm>
          <a:prstGeom prst="rect">
            <a:avLst/>
          </a:prstGeom>
          <a:noFill/>
        </p:spPr>
        <p:txBody>
          <a:bodyPr wrap="square" rtlCol="0">
            <a:spAutoFit/>
          </a:bodyPr>
          <a:lstStyle/>
          <a:p>
            <a:r>
              <a:rPr lang="tr-TR" sz="4000" b="1" dirty="0">
                <a:solidFill>
                  <a:schemeClr val="bg1"/>
                </a:solidFill>
              </a:rPr>
              <a:t>Dış Durdurucu Kullanın!</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4" y="2315013"/>
            <a:ext cx="7358712" cy="3600986"/>
          </a:xfrm>
          <a:prstGeom prst="rect">
            <a:avLst/>
          </a:prstGeom>
          <a:noFill/>
        </p:spPr>
        <p:txBody>
          <a:bodyPr wrap="square" rtlCol="0">
            <a:spAutoFit/>
          </a:bodyPr>
          <a:lstStyle/>
          <a:p>
            <a:r>
              <a:rPr lang="tr-TR" sz="1400" dirty="0">
                <a:solidFill>
                  <a:schemeClr val="accent1">
                    <a:lumMod val="50000"/>
                  </a:schemeClr>
                </a:solidFill>
              </a:rPr>
              <a:t>Makul süreyle teknoloji kullanımlarınızın </a:t>
            </a:r>
            <a:br>
              <a:rPr lang="tr-TR" sz="1400" dirty="0">
                <a:solidFill>
                  <a:schemeClr val="accent1">
                    <a:lumMod val="50000"/>
                  </a:schemeClr>
                </a:solidFill>
              </a:rPr>
            </a:br>
            <a:r>
              <a:rPr lang="tr-TR" sz="1400" dirty="0">
                <a:solidFill>
                  <a:schemeClr val="accent1">
                    <a:lumMod val="50000"/>
                  </a:schemeClr>
                </a:solidFill>
              </a:rPr>
              <a:t>hemen ardına yapılması zorunlu bir iş </a:t>
            </a:r>
            <a:br>
              <a:rPr lang="tr-TR" sz="1400" dirty="0">
                <a:solidFill>
                  <a:schemeClr val="accent1">
                    <a:lumMod val="50000"/>
                  </a:schemeClr>
                </a:solidFill>
              </a:rPr>
            </a:br>
            <a:r>
              <a:rPr lang="tr-TR" sz="1400" dirty="0">
                <a:solidFill>
                  <a:schemeClr val="accent1">
                    <a:lumMod val="50000"/>
                  </a:schemeClr>
                </a:solidFill>
              </a:rPr>
              <a:t>planlayabilirsiniz.</a:t>
            </a:r>
          </a:p>
          <a:p>
            <a:pPr marL="285750" indent="-285750">
              <a:buFont typeface="Arial" panose="020B0604020202020204" pitchFamily="34" charset="0"/>
              <a:buChar char="•"/>
            </a:pPr>
            <a:r>
              <a:rPr lang="tr-TR" sz="1400" dirty="0">
                <a:solidFill>
                  <a:schemeClr val="accent1">
                    <a:lumMod val="50000"/>
                  </a:schemeClr>
                </a:solidFill>
              </a:rPr>
              <a:t>Teknoloji kullanımınıza makul bir zaman;</a:t>
            </a:r>
            <a:br>
              <a:rPr lang="tr-TR" sz="1400" dirty="0">
                <a:solidFill>
                  <a:schemeClr val="accent1">
                    <a:lumMod val="50000"/>
                  </a:schemeClr>
                </a:solidFill>
              </a:rPr>
            </a:br>
            <a:r>
              <a:rPr lang="tr-TR" sz="1400" dirty="0">
                <a:solidFill>
                  <a:schemeClr val="accent1">
                    <a:lumMod val="50000"/>
                  </a:schemeClr>
                </a:solidFill>
              </a:rPr>
              <a:t>sınırlaması koyabilir ve bu süreyi </a:t>
            </a:r>
            <a:br>
              <a:rPr lang="tr-TR" sz="1400" dirty="0">
                <a:solidFill>
                  <a:schemeClr val="accent1">
                    <a:lumMod val="50000"/>
                  </a:schemeClr>
                </a:solidFill>
              </a:rPr>
            </a:br>
            <a:r>
              <a:rPr lang="tr-TR" sz="1400" dirty="0">
                <a:solidFill>
                  <a:schemeClr val="accent1">
                    <a:lumMod val="50000"/>
                  </a:schemeClr>
                </a:solidFill>
              </a:rPr>
              <a:t>yavaş yavaş azaltabilirsiniz.</a:t>
            </a:r>
          </a:p>
          <a:p>
            <a:pPr marL="285750" indent="-285750">
              <a:buFont typeface="Arial" panose="020B0604020202020204" pitchFamily="34" charset="0"/>
              <a:buChar char="•"/>
            </a:pPr>
            <a:r>
              <a:rPr lang="tr-TR" sz="1400" dirty="0">
                <a:solidFill>
                  <a:schemeClr val="accent1">
                    <a:lumMod val="50000"/>
                  </a:schemeClr>
                </a:solidFill>
              </a:rPr>
              <a:t>Başta okul rehber öğretmeni olmak</a:t>
            </a:r>
            <a:br>
              <a:rPr lang="tr-TR" sz="1400" dirty="0">
                <a:solidFill>
                  <a:schemeClr val="accent1">
                    <a:lumMod val="50000"/>
                  </a:schemeClr>
                </a:solidFill>
              </a:rPr>
            </a:br>
            <a:r>
              <a:rPr lang="tr-TR" sz="1400" dirty="0">
                <a:solidFill>
                  <a:schemeClr val="accent1">
                    <a:lumMod val="50000"/>
                  </a:schemeClr>
                </a:solidFill>
              </a:rPr>
              <a:t>üzere ihtiyaç duyduğunuzda </a:t>
            </a:r>
            <a:br>
              <a:rPr lang="tr-TR" sz="1400" dirty="0">
                <a:solidFill>
                  <a:schemeClr val="accent1">
                    <a:lumMod val="50000"/>
                  </a:schemeClr>
                </a:solidFill>
              </a:rPr>
            </a:br>
            <a:r>
              <a:rPr lang="tr-TR" sz="1400" dirty="0">
                <a:solidFill>
                  <a:schemeClr val="accent1">
                    <a:lumMod val="50000"/>
                  </a:schemeClr>
                </a:solidFill>
              </a:rPr>
              <a:t>uzman desteği alabilirsiniz.</a:t>
            </a:r>
          </a:p>
          <a:p>
            <a:pPr marL="285750" indent="-285750">
              <a:buFont typeface="Arial" panose="020B0604020202020204" pitchFamily="34" charset="0"/>
              <a:buChar char="•"/>
            </a:pPr>
            <a:r>
              <a:rPr lang="tr-TR" sz="1400" dirty="0">
                <a:solidFill>
                  <a:schemeClr val="accent1">
                    <a:lumMod val="50000"/>
                  </a:schemeClr>
                </a:solidFill>
              </a:rPr>
              <a:t>Spor yapmak vücutta biriken </a:t>
            </a:r>
            <a:br>
              <a:rPr lang="tr-TR" sz="1400" dirty="0">
                <a:solidFill>
                  <a:schemeClr val="accent1">
                    <a:lumMod val="50000"/>
                  </a:schemeClr>
                </a:solidFill>
              </a:rPr>
            </a:br>
            <a:r>
              <a:rPr lang="tr-TR" sz="1400" dirty="0">
                <a:solidFill>
                  <a:schemeClr val="accent1">
                    <a:lumMod val="50000"/>
                  </a:schemeClr>
                </a:solidFill>
              </a:rPr>
              <a:t>enerjiyi sağlıklı bir şekilde boşaltmayı sağlayacağından bağımlılığın tedavi sürecini kolaylaştırabilecektir. </a:t>
            </a:r>
          </a:p>
          <a:p>
            <a:pPr marL="285750" indent="-285750">
              <a:buFont typeface="Arial" panose="020B0604020202020204" pitchFamily="34" charset="0"/>
              <a:buChar char="•"/>
            </a:pPr>
            <a:r>
              <a:rPr lang="tr-TR" sz="1400" dirty="0">
                <a:solidFill>
                  <a:schemeClr val="accent1">
                    <a:lumMod val="50000"/>
                  </a:schemeClr>
                </a:solidFill>
              </a:rPr>
              <a:t>Yeni yeni sosyal becerilerin kazanılması, teknoloji bağımlılığının tedavisinde oldukça faydalı olabilmektedir. Kendini ifade edebilme, iletişim becerilerine sahip olabilme, öfke kontrolü, zaman yönetimi becerilerine sahip olabilme gibi…</a:t>
            </a:r>
          </a:p>
          <a:p>
            <a:endParaRPr lang="tr-TR" dirty="0">
              <a:solidFill>
                <a:schemeClr val="accent1">
                  <a:lumMod val="50000"/>
                </a:schemeClr>
              </a:solidFill>
            </a:endParaRPr>
          </a:p>
        </p:txBody>
      </p:sp>
      <p:sp>
        <p:nvSpPr>
          <p:cNvPr id="6" name="Freeform 5">
            <a:extLst>
              <a:ext uri="{FF2B5EF4-FFF2-40B4-BE49-F238E27FC236}">
                <a16:creationId xmlns:a16="http://schemas.microsoft.com/office/drawing/2014/main" id="{67550BB2-85BC-43E7-986E-E38E2CF3A766}"/>
              </a:ext>
            </a:extLst>
          </p:cNvPr>
          <p:cNvSpPr>
            <a:spLocks/>
          </p:cNvSpPr>
          <p:nvPr/>
        </p:nvSpPr>
        <p:spPr bwMode="auto">
          <a:xfrm>
            <a:off x="8377381" y="2315013"/>
            <a:ext cx="3084891" cy="1938992"/>
          </a:xfrm>
          <a:custGeom>
            <a:avLst/>
            <a:gdLst>
              <a:gd name="T0" fmla="*/ 705 w 3260"/>
              <a:gd name="T1" fmla="*/ 0 h 2213"/>
              <a:gd name="T2" fmla="*/ 3260 w 3260"/>
              <a:gd name="T3" fmla="*/ 0 h 2213"/>
              <a:gd name="T4" fmla="*/ 3260 w 3260"/>
              <a:gd name="T5" fmla="*/ 2213 h 2213"/>
              <a:gd name="T6" fmla="*/ 0 w 3260"/>
              <a:gd name="T7" fmla="*/ 2213 h 2213"/>
              <a:gd name="T8" fmla="*/ 705 w 3260"/>
              <a:gd name="T9" fmla="*/ 0 h 2213"/>
            </a:gdLst>
            <a:ahLst/>
            <a:cxnLst>
              <a:cxn ang="0">
                <a:pos x="T0" y="T1"/>
              </a:cxn>
              <a:cxn ang="0">
                <a:pos x="T2" y="T3"/>
              </a:cxn>
              <a:cxn ang="0">
                <a:pos x="T4" y="T5"/>
              </a:cxn>
              <a:cxn ang="0">
                <a:pos x="T6" y="T7"/>
              </a:cxn>
              <a:cxn ang="0">
                <a:pos x="T8" y="T9"/>
              </a:cxn>
            </a:cxnLst>
            <a:rect l="0" t="0" r="r" b="b"/>
            <a:pathLst>
              <a:path w="3260" h="2213">
                <a:moveTo>
                  <a:pt x="705" y="0"/>
                </a:moveTo>
                <a:lnTo>
                  <a:pt x="3260" y="0"/>
                </a:lnTo>
                <a:lnTo>
                  <a:pt x="3260" y="2213"/>
                </a:lnTo>
                <a:lnTo>
                  <a:pt x="0" y="2213"/>
                </a:lnTo>
                <a:lnTo>
                  <a:pt x="705" y="0"/>
                </a:lnTo>
                <a:close/>
              </a:path>
            </a:pathLst>
          </a:custGeom>
          <a:blipFill dpi="0" rotWithShape="1">
            <a:blip r:embed="rId3"/>
            <a:srcRect/>
            <a:stretch>
              <a:fillRect l="-24000" t="-37000" r="-39000" b="-64000"/>
            </a:stretch>
          </a:blipFill>
          <a:ln>
            <a:noFill/>
          </a:ln>
        </p:spPr>
        <p:txBody>
          <a:bodyPr vert="horz" wrap="square" lIns="91440" tIns="45720" rIns="91440" bIns="45720" numCol="1" anchor="t" anchorCtr="0" compatLnSpc="1">
            <a:prstTxWarp prst="textNoShape">
              <a:avLst/>
            </a:prstTxWarp>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tr-TR"/>
          </a:p>
        </p:txBody>
      </p:sp>
    </p:spTree>
    <p:extLst>
      <p:ext uri="{BB962C8B-B14F-4D97-AF65-F5344CB8AC3E}">
        <p14:creationId xmlns:p14="http://schemas.microsoft.com/office/powerpoint/2010/main" val="4231175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0" y="0"/>
            <a:ext cx="12640091" cy="6858000"/>
          </a:xfrm>
          <a:prstGeom prst="rect">
            <a:avLst/>
          </a:prstGeom>
        </p:spPr>
      </p:pic>
      <p:sp>
        <p:nvSpPr>
          <p:cNvPr id="2" name="TextBox 1">
            <a:extLst>
              <a:ext uri="{FF2B5EF4-FFF2-40B4-BE49-F238E27FC236}">
                <a16:creationId xmlns:a16="http://schemas.microsoft.com/office/drawing/2014/main" id="{2203DDA2-79A0-40CA-A930-98D64A3A8507}"/>
              </a:ext>
            </a:extLst>
          </p:cNvPr>
          <p:cNvSpPr txBox="1"/>
          <p:nvPr/>
        </p:nvSpPr>
        <p:spPr>
          <a:xfrm>
            <a:off x="4326669" y="2782669"/>
            <a:ext cx="3986752" cy="646331"/>
          </a:xfrm>
          <a:prstGeom prst="rect">
            <a:avLst/>
          </a:prstGeom>
          <a:noFill/>
        </p:spPr>
        <p:txBody>
          <a:bodyPr wrap="square" rtlCol="0">
            <a:spAutoFit/>
          </a:bodyPr>
          <a:lstStyle/>
          <a:p>
            <a:r>
              <a:rPr lang="tr-TR" sz="3600" b="1" dirty="0">
                <a:solidFill>
                  <a:schemeClr val="accent1"/>
                </a:solidFill>
              </a:rPr>
              <a:t>TEŞEKKÜR EDERİZ</a:t>
            </a:r>
            <a:endParaRPr lang="en-US" sz="3600" b="1" dirty="0">
              <a:solidFill>
                <a:schemeClr val="accent1"/>
              </a:solidFill>
            </a:endParaRPr>
          </a:p>
        </p:txBody>
      </p:sp>
    </p:spTree>
    <p:extLst>
      <p:ext uri="{BB962C8B-B14F-4D97-AF65-F5344CB8AC3E}">
        <p14:creationId xmlns:p14="http://schemas.microsoft.com/office/powerpoint/2010/main" val="100121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224045" y="0"/>
            <a:ext cx="12640091" cy="6858000"/>
          </a:xfrm>
          <a:prstGeom prst="rect">
            <a:avLst/>
          </a:prstGeom>
        </p:spPr>
      </p:pic>
      <p:sp>
        <p:nvSpPr>
          <p:cNvPr id="3" name="İçerik Yer Tutucusu 2"/>
          <p:cNvSpPr>
            <a:spLocks noGrp="1"/>
          </p:cNvSpPr>
          <p:nvPr>
            <p:ph idx="1"/>
          </p:nvPr>
        </p:nvSpPr>
        <p:spPr>
          <a:xfrm>
            <a:off x="4176042" y="1714911"/>
            <a:ext cx="3839915" cy="460244"/>
          </a:xfrm>
        </p:spPr>
        <p:txBody>
          <a:bodyPr>
            <a:normAutofit lnSpcReduction="10000"/>
          </a:bodyPr>
          <a:lstStyle/>
          <a:p>
            <a:pPr marL="0" lvl="0" indent="0" defTabSz="914400">
              <a:spcBef>
                <a:spcPts val="0"/>
              </a:spcBef>
              <a:buClrTx/>
              <a:buSzTx/>
              <a:buNone/>
            </a:pPr>
            <a:r>
              <a:rPr lang="tr-TR" sz="2800" b="1" dirty="0">
                <a:solidFill>
                  <a:schemeClr val="accent1"/>
                </a:solidFill>
                <a:latin typeface="Calibri"/>
                <a:ea typeface="+mn-ea"/>
                <a:cs typeface="+mn-cs"/>
              </a:rPr>
              <a:t>Belirtileri Neler Olabilir?</a:t>
            </a:r>
          </a:p>
          <a:p>
            <a:pPr marL="0" lvl="0" indent="0" defTabSz="914400">
              <a:spcBef>
                <a:spcPts val="0"/>
              </a:spcBef>
              <a:buClrTx/>
              <a:buSzTx/>
              <a:buNone/>
            </a:pPr>
            <a:endParaRPr lang="tr-TR" b="1" dirty="0">
              <a:solidFill>
                <a:schemeClr val="accent1"/>
              </a:solidFill>
              <a:latin typeface="Calibri"/>
              <a:ea typeface="+mn-ea"/>
              <a:cs typeface="+mn-cs"/>
            </a:endParaRPr>
          </a:p>
          <a:p>
            <a:endParaRPr lang="tr-TR" dirty="0">
              <a:solidFill>
                <a:schemeClr val="bg1"/>
              </a:solidFill>
              <a:latin typeface="Calibri Light" panose="020F0302020204030204" pitchFamily="34" charset="0"/>
              <a:cs typeface="Calibri Light" panose="020F0302020204030204" pitchFamily="34" charset="0"/>
            </a:endParaRPr>
          </a:p>
        </p:txBody>
      </p:sp>
      <p:pic>
        <p:nvPicPr>
          <p:cNvPr id="5" name="Resim 4"/>
          <p:cNvPicPr>
            <a:picLocks noChangeAspect="1"/>
          </p:cNvPicPr>
          <p:nvPr/>
        </p:nvPicPr>
        <p:blipFill>
          <a:blip r:embed="rId3"/>
          <a:stretch>
            <a:fillRect/>
          </a:stretch>
        </p:blipFill>
        <p:spPr>
          <a:xfrm>
            <a:off x="588745" y="2808551"/>
            <a:ext cx="1170000" cy="1057500"/>
          </a:xfrm>
          <a:prstGeom prst="rect">
            <a:avLst/>
          </a:prstGeom>
        </p:spPr>
      </p:pic>
      <p:pic>
        <p:nvPicPr>
          <p:cNvPr id="14" name="Resim 13"/>
          <p:cNvPicPr>
            <a:picLocks noChangeAspect="1"/>
          </p:cNvPicPr>
          <p:nvPr/>
        </p:nvPicPr>
        <p:blipFill>
          <a:blip r:embed="rId4"/>
          <a:stretch>
            <a:fillRect/>
          </a:stretch>
        </p:blipFill>
        <p:spPr>
          <a:xfrm>
            <a:off x="2435952" y="2804085"/>
            <a:ext cx="731250" cy="1023750"/>
          </a:xfrm>
          <a:prstGeom prst="rect">
            <a:avLst/>
          </a:prstGeom>
        </p:spPr>
      </p:pic>
      <p:pic>
        <p:nvPicPr>
          <p:cNvPr id="15" name="Resim 14"/>
          <p:cNvPicPr>
            <a:picLocks noChangeAspect="1"/>
          </p:cNvPicPr>
          <p:nvPr/>
        </p:nvPicPr>
        <p:blipFill>
          <a:blip r:embed="rId5"/>
          <a:stretch>
            <a:fillRect/>
          </a:stretch>
        </p:blipFill>
        <p:spPr>
          <a:xfrm>
            <a:off x="3896642" y="2684835"/>
            <a:ext cx="1023750" cy="1035000"/>
          </a:xfrm>
          <a:prstGeom prst="rect">
            <a:avLst/>
          </a:prstGeom>
        </p:spPr>
      </p:pic>
      <p:sp>
        <p:nvSpPr>
          <p:cNvPr id="2" name="Dikdörtgen 1"/>
          <p:cNvSpPr/>
          <p:nvPr/>
        </p:nvSpPr>
        <p:spPr>
          <a:xfrm>
            <a:off x="112487" y="4174090"/>
            <a:ext cx="2122516" cy="461665"/>
          </a:xfrm>
          <a:prstGeom prst="rect">
            <a:avLst/>
          </a:prstGeom>
        </p:spPr>
        <p:txBody>
          <a:bodyPr wrap="square">
            <a:spAutoFit/>
          </a:bodyPr>
          <a:lstStyle/>
          <a:p>
            <a:pPr lvl="0" algn="ctr" defTabSz="914400"/>
            <a:r>
              <a:rPr lang="tr-TR" sz="1200" dirty="0">
                <a:solidFill>
                  <a:schemeClr val="accent1">
                    <a:lumMod val="50000"/>
                  </a:schemeClr>
                </a:solidFill>
                <a:latin typeface="Calibri"/>
              </a:rPr>
              <a:t>Teknoloji başında harcanan </a:t>
            </a:r>
          </a:p>
          <a:p>
            <a:pPr lvl="0" algn="ctr" defTabSz="914400"/>
            <a:r>
              <a:rPr lang="tr-TR" sz="1200" dirty="0">
                <a:solidFill>
                  <a:schemeClr val="accent1">
                    <a:lumMod val="50000"/>
                  </a:schemeClr>
                </a:solidFill>
                <a:latin typeface="Calibri"/>
              </a:rPr>
              <a:t>vaktin giderek artması </a:t>
            </a:r>
          </a:p>
        </p:txBody>
      </p:sp>
      <p:sp>
        <p:nvSpPr>
          <p:cNvPr id="16" name="Dikdörtgen 15"/>
          <p:cNvSpPr/>
          <p:nvPr/>
        </p:nvSpPr>
        <p:spPr>
          <a:xfrm>
            <a:off x="2067353" y="4020985"/>
            <a:ext cx="1468447" cy="1569660"/>
          </a:xfrm>
          <a:prstGeom prst="rect">
            <a:avLst/>
          </a:prstGeom>
        </p:spPr>
        <p:txBody>
          <a:bodyPr wrap="square">
            <a:spAutoFit/>
          </a:bodyPr>
          <a:lstStyle/>
          <a:p>
            <a:pPr lvl="0" algn="ctr" defTabSz="914400"/>
            <a:r>
              <a:rPr lang="tr-TR" sz="1200" dirty="0">
                <a:solidFill>
                  <a:schemeClr val="accent1">
                    <a:lumMod val="50000"/>
                  </a:schemeClr>
                </a:solidFill>
                <a:latin typeface="Calibri"/>
              </a:rPr>
              <a:t>Ruhsal, sosyal, adli ya da bedensel </a:t>
            </a:r>
          </a:p>
          <a:p>
            <a:pPr lvl="0" algn="ctr" defTabSz="914400"/>
            <a:r>
              <a:rPr lang="tr-TR" sz="1200" dirty="0">
                <a:solidFill>
                  <a:schemeClr val="accent1">
                    <a:lumMod val="50000"/>
                  </a:schemeClr>
                </a:solidFill>
                <a:latin typeface="Calibri"/>
              </a:rPr>
              <a:t>bir sorun oluşturmasına rağmen </a:t>
            </a:r>
          </a:p>
          <a:p>
            <a:pPr lvl="0" algn="ctr" defTabSz="914400"/>
            <a:r>
              <a:rPr lang="tr-TR" sz="1200" dirty="0">
                <a:solidFill>
                  <a:schemeClr val="accent1">
                    <a:lumMod val="50000"/>
                  </a:schemeClr>
                </a:solidFill>
                <a:latin typeface="Calibri"/>
              </a:rPr>
              <a:t>teknolojinin kullanılmaya devam edilmesi</a:t>
            </a:r>
          </a:p>
        </p:txBody>
      </p:sp>
      <p:sp>
        <p:nvSpPr>
          <p:cNvPr id="17" name="Dikdörtgen 16"/>
          <p:cNvSpPr/>
          <p:nvPr/>
        </p:nvSpPr>
        <p:spPr>
          <a:xfrm>
            <a:off x="3563761" y="4020985"/>
            <a:ext cx="1689512" cy="1015663"/>
          </a:xfrm>
          <a:prstGeom prst="rect">
            <a:avLst/>
          </a:prstGeom>
        </p:spPr>
        <p:txBody>
          <a:bodyPr wrap="square">
            <a:spAutoFit/>
          </a:bodyPr>
          <a:lstStyle/>
          <a:p>
            <a:pPr lvl="0" algn="ctr" defTabSz="914400"/>
            <a:r>
              <a:rPr lang="tr-TR" sz="1200" dirty="0">
                <a:solidFill>
                  <a:schemeClr val="accent1">
                    <a:lumMod val="50000"/>
                  </a:schemeClr>
                </a:solidFill>
                <a:latin typeface="Calibri"/>
              </a:rPr>
              <a:t>Teknolojiden uzak kalınca huzursuzluk, </a:t>
            </a:r>
          </a:p>
          <a:p>
            <a:pPr lvl="0" algn="ctr" defTabSz="914400"/>
            <a:r>
              <a:rPr lang="tr-TR" sz="1200" dirty="0">
                <a:solidFill>
                  <a:schemeClr val="accent1">
                    <a:lumMod val="50000"/>
                  </a:schemeClr>
                </a:solidFill>
                <a:latin typeface="Calibri"/>
              </a:rPr>
              <a:t>uykusuzluk, öfke gibi yoksunluk belirtilerinin </a:t>
            </a:r>
          </a:p>
          <a:p>
            <a:pPr lvl="0" algn="ctr" defTabSz="914400"/>
            <a:r>
              <a:rPr lang="tr-TR" sz="1200" dirty="0">
                <a:solidFill>
                  <a:schemeClr val="accent1">
                    <a:lumMod val="50000"/>
                  </a:schemeClr>
                </a:solidFill>
                <a:latin typeface="Calibri"/>
              </a:rPr>
              <a:t>ortaya çıkması </a:t>
            </a:r>
          </a:p>
        </p:txBody>
      </p:sp>
      <p:pic>
        <p:nvPicPr>
          <p:cNvPr id="18" name="Resim 17"/>
          <p:cNvPicPr>
            <a:picLocks noChangeAspect="1"/>
          </p:cNvPicPr>
          <p:nvPr/>
        </p:nvPicPr>
        <p:blipFill>
          <a:blip r:embed="rId6"/>
          <a:stretch>
            <a:fillRect/>
          </a:stretch>
        </p:blipFill>
        <p:spPr>
          <a:xfrm>
            <a:off x="5648023" y="2667960"/>
            <a:ext cx="1170000" cy="1068750"/>
          </a:xfrm>
          <a:prstGeom prst="rect">
            <a:avLst/>
          </a:prstGeom>
        </p:spPr>
      </p:pic>
      <p:pic>
        <p:nvPicPr>
          <p:cNvPr id="19" name="Resim 18"/>
          <p:cNvPicPr>
            <a:picLocks noChangeAspect="1"/>
          </p:cNvPicPr>
          <p:nvPr/>
        </p:nvPicPr>
        <p:blipFill>
          <a:blip r:embed="rId7"/>
          <a:stretch>
            <a:fillRect/>
          </a:stretch>
        </p:blipFill>
        <p:spPr>
          <a:xfrm>
            <a:off x="7545654" y="2656710"/>
            <a:ext cx="1057500" cy="1035000"/>
          </a:xfrm>
          <a:prstGeom prst="rect">
            <a:avLst/>
          </a:prstGeom>
        </p:spPr>
      </p:pic>
      <p:pic>
        <p:nvPicPr>
          <p:cNvPr id="20" name="Resim 19"/>
          <p:cNvPicPr>
            <a:picLocks noChangeAspect="1"/>
          </p:cNvPicPr>
          <p:nvPr/>
        </p:nvPicPr>
        <p:blipFill>
          <a:blip r:embed="rId8"/>
          <a:stretch>
            <a:fillRect/>
          </a:stretch>
        </p:blipFill>
        <p:spPr>
          <a:xfrm>
            <a:off x="9330785" y="2610800"/>
            <a:ext cx="945000" cy="1080000"/>
          </a:xfrm>
          <a:prstGeom prst="rect">
            <a:avLst/>
          </a:prstGeom>
        </p:spPr>
      </p:pic>
      <p:pic>
        <p:nvPicPr>
          <p:cNvPr id="21" name="Resim 20"/>
          <p:cNvPicPr>
            <a:picLocks noChangeAspect="1"/>
          </p:cNvPicPr>
          <p:nvPr/>
        </p:nvPicPr>
        <p:blipFill>
          <a:blip r:embed="rId9"/>
          <a:stretch>
            <a:fillRect/>
          </a:stretch>
        </p:blipFill>
        <p:spPr>
          <a:xfrm>
            <a:off x="11003416" y="2658987"/>
            <a:ext cx="731250" cy="1035000"/>
          </a:xfrm>
          <a:prstGeom prst="rect">
            <a:avLst/>
          </a:prstGeom>
        </p:spPr>
      </p:pic>
      <p:sp>
        <p:nvSpPr>
          <p:cNvPr id="22" name="Dikdörtgen 21"/>
          <p:cNvSpPr/>
          <p:nvPr/>
        </p:nvSpPr>
        <p:spPr>
          <a:xfrm>
            <a:off x="5537525" y="4020985"/>
            <a:ext cx="1390996" cy="830997"/>
          </a:xfrm>
          <a:prstGeom prst="rect">
            <a:avLst/>
          </a:prstGeom>
        </p:spPr>
        <p:txBody>
          <a:bodyPr wrap="square">
            <a:spAutoFit/>
          </a:bodyPr>
          <a:lstStyle/>
          <a:p>
            <a:pPr lvl="0" algn="ctr" defTabSz="914400"/>
            <a:r>
              <a:rPr lang="tr-TR" sz="1200" dirty="0">
                <a:solidFill>
                  <a:schemeClr val="accent1">
                    <a:lumMod val="50000"/>
                  </a:schemeClr>
                </a:solidFill>
                <a:latin typeface="Calibri"/>
              </a:rPr>
              <a:t>Planlanandan daha fazla </a:t>
            </a:r>
          </a:p>
          <a:p>
            <a:pPr lvl="0" algn="ctr" defTabSz="914400"/>
            <a:r>
              <a:rPr lang="tr-TR" sz="1200" dirty="0">
                <a:solidFill>
                  <a:schemeClr val="accent1">
                    <a:lumMod val="50000"/>
                  </a:schemeClr>
                </a:solidFill>
                <a:latin typeface="Calibri"/>
              </a:rPr>
              <a:t>teknoloji karşısında kalınması</a:t>
            </a:r>
          </a:p>
        </p:txBody>
      </p:sp>
      <p:sp>
        <p:nvSpPr>
          <p:cNvPr id="23" name="Dikdörtgen 22"/>
          <p:cNvSpPr/>
          <p:nvPr/>
        </p:nvSpPr>
        <p:spPr>
          <a:xfrm>
            <a:off x="7321479" y="3990536"/>
            <a:ext cx="1502946" cy="1015663"/>
          </a:xfrm>
          <a:prstGeom prst="rect">
            <a:avLst/>
          </a:prstGeom>
        </p:spPr>
        <p:txBody>
          <a:bodyPr wrap="square">
            <a:spAutoFit/>
          </a:bodyPr>
          <a:lstStyle/>
          <a:p>
            <a:pPr lvl="0" algn="ctr" defTabSz="914400"/>
            <a:r>
              <a:rPr lang="tr-TR" sz="1200" dirty="0">
                <a:solidFill>
                  <a:schemeClr val="accent1">
                    <a:lumMod val="50000"/>
                  </a:schemeClr>
                </a:solidFill>
                <a:latin typeface="Calibri"/>
              </a:rPr>
              <a:t>Zamanın büyük çoğunluğunun, fiilen </a:t>
            </a:r>
          </a:p>
          <a:p>
            <a:pPr lvl="0" algn="ctr" defTabSz="914400"/>
            <a:r>
              <a:rPr lang="tr-TR" sz="1200" dirty="0">
                <a:solidFill>
                  <a:schemeClr val="accent1">
                    <a:lumMod val="50000"/>
                  </a:schemeClr>
                </a:solidFill>
                <a:latin typeface="Calibri"/>
              </a:rPr>
              <a:t>ya da zihnen teknolojiyle geçirilmesi</a:t>
            </a:r>
          </a:p>
        </p:txBody>
      </p:sp>
      <p:sp>
        <p:nvSpPr>
          <p:cNvPr id="24" name="Dikdörtgen 23"/>
          <p:cNvSpPr/>
          <p:nvPr/>
        </p:nvSpPr>
        <p:spPr>
          <a:xfrm>
            <a:off x="8991662" y="3882814"/>
            <a:ext cx="1623246" cy="1200329"/>
          </a:xfrm>
          <a:prstGeom prst="rect">
            <a:avLst/>
          </a:prstGeom>
        </p:spPr>
        <p:txBody>
          <a:bodyPr wrap="square">
            <a:spAutoFit/>
          </a:bodyPr>
          <a:lstStyle/>
          <a:p>
            <a:pPr lvl="0" algn="ctr" defTabSz="914400"/>
            <a:r>
              <a:rPr lang="tr-TR" sz="1200" dirty="0">
                <a:solidFill>
                  <a:schemeClr val="accent1">
                    <a:lumMod val="50000"/>
                  </a:schemeClr>
                </a:solidFill>
                <a:latin typeface="Calibri"/>
              </a:rPr>
              <a:t>Teknolojinin, sorumlulukların </a:t>
            </a:r>
          </a:p>
          <a:p>
            <a:pPr lvl="0" algn="ctr" defTabSz="914400"/>
            <a:r>
              <a:rPr lang="tr-TR" sz="1200" dirty="0">
                <a:solidFill>
                  <a:schemeClr val="accent1">
                    <a:lumMod val="50000"/>
                  </a:schemeClr>
                </a:solidFill>
                <a:latin typeface="Calibri"/>
              </a:rPr>
              <a:t>(iş, okul, aile, bireysel temizlik gibi) </a:t>
            </a:r>
          </a:p>
          <a:p>
            <a:pPr lvl="0" algn="ctr" defTabSz="914400"/>
            <a:r>
              <a:rPr lang="tr-TR" sz="1200" dirty="0">
                <a:solidFill>
                  <a:schemeClr val="accent1">
                    <a:lumMod val="50000"/>
                  </a:schemeClr>
                </a:solidFill>
                <a:latin typeface="Calibri"/>
              </a:rPr>
              <a:t>yerine getirilmesini engellemesi</a:t>
            </a:r>
          </a:p>
        </p:txBody>
      </p:sp>
      <p:sp>
        <p:nvSpPr>
          <p:cNvPr id="25" name="Dikdörtgen 24"/>
          <p:cNvSpPr/>
          <p:nvPr/>
        </p:nvSpPr>
        <p:spPr>
          <a:xfrm>
            <a:off x="10889673" y="3926149"/>
            <a:ext cx="1077426" cy="1200329"/>
          </a:xfrm>
          <a:prstGeom prst="rect">
            <a:avLst/>
          </a:prstGeom>
        </p:spPr>
        <p:txBody>
          <a:bodyPr wrap="square">
            <a:spAutoFit/>
          </a:bodyPr>
          <a:lstStyle/>
          <a:p>
            <a:pPr lvl="0" algn="ctr" defTabSz="914400"/>
            <a:r>
              <a:rPr lang="tr-TR" sz="1200" dirty="0">
                <a:solidFill>
                  <a:schemeClr val="accent1">
                    <a:lumMod val="50000"/>
                  </a:schemeClr>
                </a:solidFill>
                <a:latin typeface="Calibri"/>
              </a:rPr>
              <a:t>Teknoloji başında geçirilen vakitle </a:t>
            </a:r>
          </a:p>
          <a:p>
            <a:pPr lvl="0" algn="ctr" defTabSz="914400"/>
            <a:r>
              <a:rPr lang="tr-TR" sz="1200" dirty="0">
                <a:solidFill>
                  <a:schemeClr val="accent1">
                    <a:lumMod val="50000"/>
                  </a:schemeClr>
                </a:solidFill>
                <a:latin typeface="Calibri"/>
              </a:rPr>
              <a:t>ilgili kontrolün kaybedilmesi</a:t>
            </a:r>
          </a:p>
        </p:txBody>
      </p:sp>
    </p:spTree>
    <p:extLst>
      <p:ext uri="{BB962C8B-B14F-4D97-AF65-F5344CB8AC3E}">
        <p14:creationId xmlns:p14="http://schemas.microsoft.com/office/powerpoint/2010/main" val="713925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37196" y="2304076"/>
            <a:ext cx="2976663" cy="1938992"/>
          </a:xfrm>
          <a:prstGeom prst="rect">
            <a:avLst/>
          </a:prstGeom>
          <a:noFill/>
        </p:spPr>
        <p:txBody>
          <a:bodyPr wrap="square" rtlCol="0">
            <a:spAutoFit/>
          </a:bodyPr>
          <a:lstStyle/>
          <a:p>
            <a:r>
              <a:rPr lang="tr-TR" sz="4000" b="1" dirty="0">
                <a:solidFill>
                  <a:schemeClr val="bg1"/>
                </a:solidFill>
              </a:rPr>
              <a:t>Sebepleri Neler Olabilir?</a:t>
            </a:r>
          </a:p>
        </p:txBody>
      </p:sp>
      <p:sp>
        <p:nvSpPr>
          <p:cNvPr id="7" name="TextBox 6">
            <a:extLst>
              <a:ext uri="{FF2B5EF4-FFF2-40B4-BE49-F238E27FC236}">
                <a16:creationId xmlns:a16="http://schemas.microsoft.com/office/drawing/2014/main" id="{92ABE2B1-A2B3-4356-AA6B-186D1483A027}"/>
              </a:ext>
            </a:extLst>
          </p:cNvPr>
          <p:cNvSpPr txBox="1"/>
          <p:nvPr/>
        </p:nvSpPr>
        <p:spPr>
          <a:xfrm>
            <a:off x="4458810" y="2304076"/>
            <a:ext cx="6540623" cy="3139321"/>
          </a:xfrm>
          <a:prstGeom prst="rect">
            <a:avLst/>
          </a:prstGeom>
          <a:noFill/>
        </p:spPr>
        <p:txBody>
          <a:bodyPr wrap="square">
            <a:spAutoFit/>
          </a:bodyPr>
          <a:lstStyle/>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Kontrolsüz ve ölçüsüz kullanımın ne olduğuna dair bilgi eksikliği</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Bağımlılığın sonuçlarını bilmemek veya önemsememek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Merak duygusunu kontrol edememek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Bağımlı arkadaş çevresinin içerisinde bulunmak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Can sıkıntısı ve yapacak daha iyi bir şey bulamamak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Dışlanma korkusuyla arkadaşlarının her istediğini kabul etmek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Problemleri nasıl çözeceğini bilmemek ve  sorunları çözmek yerine teknolojiye yönelmek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Sosyal ilişki kuramamak ya da kurarken güçlük çekmek</a:t>
            </a:r>
          </a:p>
          <a:p>
            <a:pPr marL="28575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Gerçek dünyada başarılamayan şeyleri, sanal dünyada elde etmeye çalışmak</a:t>
            </a:r>
          </a:p>
        </p:txBody>
      </p:sp>
    </p:spTree>
    <p:extLst>
      <p:ext uri="{BB962C8B-B14F-4D97-AF65-F5344CB8AC3E}">
        <p14:creationId xmlns:p14="http://schemas.microsoft.com/office/powerpoint/2010/main" val="833389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37196" y="2304076"/>
            <a:ext cx="2976663" cy="1323439"/>
          </a:xfrm>
          <a:prstGeom prst="rect">
            <a:avLst/>
          </a:prstGeom>
          <a:noFill/>
        </p:spPr>
        <p:txBody>
          <a:bodyPr wrap="square" rtlCol="0">
            <a:spAutoFit/>
          </a:bodyPr>
          <a:lstStyle/>
          <a:p>
            <a:r>
              <a:rPr lang="tr-TR" sz="4000" b="1" dirty="0">
                <a:solidFill>
                  <a:schemeClr val="bg1"/>
                </a:solidFill>
              </a:rPr>
              <a:t>Kimler Risk Altında?</a:t>
            </a:r>
          </a:p>
        </p:txBody>
      </p:sp>
      <p:sp>
        <p:nvSpPr>
          <p:cNvPr id="7" name="TextBox 6">
            <a:extLst>
              <a:ext uri="{FF2B5EF4-FFF2-40B4-BE49-F238E27FC236}">
                <a16:creationId xmlns:a16="http://schemas.microsoft.com/office/drawing/2014/main" id="{92ABE2B1-A2B3-4356-AA6B-186D1483A027}"/>
              </a:ext>
            </a:extLst>
          </p:cNvPr>
          <p:cNvSpPr txBox="1"/>
          <p:nvPr/>
        </p:nvSpPr>
        <p:spPr>
          <a:xfrm>
            <a:off x="4458810" y="2304076"/>
            <a:ext cx="6540623" cy="3139321"/>
          </a:xfrm>
          <a:prstGeom prst="rect">
            <a:avLst/>
          </a:prstGeom>
          <a:noFill/>
        </p:spPr>
        <p:txBody>
          <a:bodyPr wrap="square">
            <a:spAutoFit/>
          </a:bodyPr>
          <a:lstStyle/>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Spordan uzak duran ve hareketsiz yaşamı  tercih edenler</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Olumsuz ve bağımlı arkadaş çevresi bulunanlar</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Ders başarısı sürekli düşük olan ya da okul dışı faaliyetlere karşı isteksiz olanlar</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Arkadaş edinme, iletişim kurma ve iletişimi  devam ettirme becerileri az olanlar</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Aile içi çatışmalar yaşayan, sağlıklı  iletişimi olmayan aile üyeleri</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Hayatlarında kaliteli vakit geçirebileceği  aktiviteler bulunmayanlar</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Sosyal ilişkilerinde kendini ifade etmekte güçlük yaşayanlar</a:t>
            </a:r>
          </a:p>
          <a:p>
            <a:pPr marL="285750" lvl="0" indent="-285750">
              <a:buFont typeface="Arial" panose="020B0604020202020204" pitchFamily="34" charset="0"/>
              <a:buChar char="•"/>
            </a:pPr>
            <a:r>
              <a:rPr lang="tr-TR" dirty="0">
                <a:solidFill>
                  <a:schemeClr val="accent1">
                    <a:lumMod val="50000"/>
                  </a:schemeClr>
                </a:solidFill>
                <a:cs typeface="Calibri Light" panose="020F0302020204030204" pitchFamily="34" charset="0"/>
              </a:rPr>
              <a:t>Aileleri teknolojiyi olumsuz ve bilinçsiz kullanan bireyler</a:t>
            </a:r>
          </a:p>
        </p:txBody>
      </p:sp>
    </p:spTree>
    <p:extLst>
      <p:ext uri="{BB962C8B-B14F-4D97-AF65-F5344CB8AC3E}">
        <p14:creationId xmlns:p14="http://schemas.microsoft.com/office/powerpoint/2010/main" val="24579843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224046" y="0"/>
            <a:ext cx="12640091" cy="6858000"/>
          </a:xfrm>
          <a:prstGeom prst="rect">
            <a:avLst/>
          </a:prstGeom>
        </p:spPr>
      </p:pic>
      <p:sp>
        <p:nvSpPr>
          <p:cNvPr id="5" name="Metin kutusu 32"/>
          <p:cNvSpPr txBox="1">
            <a:spLocks noGrp="1"/>
          </p:cNvSpPr>
          <p:nvPr>
            <p:ph idx="1"/>
          </p:nvPr>
        </p:nvSpPr>
        <p:spPr>
          <a:xfrm>
            <a:off x="-12446" y="1504701"/>
            <a:ext cx="5676900" cy="338554"/>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tr-TR" sz="1600" dirty="0">
                <a:solidFill>
                  <a:srgbClr val="575757"/>
                </a:solidFill>
              </a:rPr>
              <a:t> </a:t>
            </a:r>
          </a:p>
        </p:txBody>
      </p:sp>
      <p:pic>
        <p:nvPicPr>
          <p:cNvPr id="7" name="Resim 6"/>
          <p:cNvPicPr>
            <a:picLocks noChangeAspect="1"/>
          </p:cNvPicPr>
          <p:nvPr/>
        </p:nvPicPr>
        <p:blipFill>
          <a:blip r:embed="rId3"/>
          <a:stretch>
            <a:fillRect/>
          </a:stretch>
        </p:blipFill>
        <p:spPr>
          <a:xfrm rot="21409052">
            <a:off x="4843386" y="1520723"/>
            <a:ext cx="2189295" cy="629979"/>
          </a:xfrm>
          <a:prstGeom prst="rect">
            <a:avLst/>
          </a:prstGeom>
        </p:spPr>
      </p:pic>
      <p:pic>
        <p:nvPicPr>
          <p:cNvPr id="2" name="Resim 1">
            <a:extLst>
              <a:ext uri="{FF2B5EF4-FFF2-40B4-BE49-F238E27FC236}">
                <a16:creationId xmlns:a16="http://schemas.microsoft.com/office/drawing/2014/main" id="{5A173ADD-BD08-4C9F-A765-B9B625125E51}"/>
              </a:ext>
            </a:extLst>
          </p:cNvPr>
          <p:cNvPicPr>
            <a:picLocks noChangeAspect="1"/>
          </p:cNvPicPr>
          <p:nvPr/>
        </p:nvPicPr>
        <p:blipFill>
          <a:blip r:embed="rId4"/>
          <a:stretch>
            <a:fillRect/>
          </a:stretch>
        </p:blipFill>
        <p:spPr>
          <a:xfrm>
            <a:off x="5605228" y="2747920"/>
            <a:ext cx="981541" cy="1280271"/>
          </a:xfrm>
          <a:prstGeom prst="rect">
            <a:avLst/>
          </a:prstGeom>
        </p:spPr>
      </p:pic>
      <p:pic>
        <p:nvPicPr>
          <p:cNvPr id="3" name="Resim 2">
            <a:extLst>
              <a:ext uri="{FF2B5EF4-FFF2-40B4-BE49-F238E27FC236}">
                <a16:creationId xmlns:a16="http://schemas.microsoft.com/office/drawing/2014/main" id="{76BAD10A-510B-4408-B8AC-88CFF832488C}"/>
              </a:ext>
            </a:extLst>
          </p:cNvPr>
          <p:cNvPicPr>
            <a:picLocks noChangeAspect="1"/>
          </p:cNvPicPr>
          <p:nvPr/>
        </p:nvPicPr>
        <p:blipFill>
          <a:blip r:embed="rId5"/>
          <a:stretch>
            <a:fillRect/>
          </a:stretch>
        </p:blipFill>
        <p:spPr>
          <a:xfrm>
            <a:off x="8358398" y="2712753"/>
            <a:ext cx="1097375" cy="1243692"/>
          </a:xfrm>
          <a:prstGeom prst="rect">
            <a:avLst/>
          </a:prstGeom>
        </p:spPr>
      </p:pic>
      <p:pic>
        <p:nvPicPr>
          <p:cNvPr id="8" name="Resim 7">
            <a:extLst>
              <a:ext uri="{FF2B5EF4-FFF2-40B4-BE49-F238E27FC236}">
                <a16:creationId xmlns:a16="http://schemas.microsoft.com/office/drawing/2014/main" id="{453F8A17-B1D6-4A0A-B7ED-B0A9A20FF8AC}"/>
              </a:ext>
            </a:extLst>
          </p:cNvPr>
          <p:cNvPicPr>
            <a:picLocks noChangeAspect="1"/>
          </p:cNvPicPr>
          <p:nvPr/>
        </p:nvPicPr>
        <p:blipFill>
          <a:blip r:embed="rId6"/>
          <a:stretch>
            <a:fillRect/>
          </a:stretch>
        </p:blipFill>
        <p:spPr>
          <a:xfrm>
            <a:off x="2251787" y="2612201"/>
            <a:ext cx="1241000" cy="1158951"/>
          </a:xfrm>
          <a:prstGeom prst="rect">
            <a:avLst/>
          </a:prstGeom>
        </p:spPr>
      </p:pic>
      <p:pic>
        <p:nvPicPr>
          <p:cNvPr id="20" name="Resim 19">
            <a:extLst>
              <a:ext uri="{FF2B5EF4-FFF2-40B4-BE49-F238E27FC236}">
                <a16:creationId xmlns:a16="http://schemas.microsoft.com/office/drawing/2014/main" id="{4B3C999F-E167-40C9-8224-5CFA5EA8BB19}"/>
              </a:ext>
            </a:extLst>
          </p:cNvPr>
          <p:cNvPicPr>
            <a:picLocks noChangeAspect="1"/>
          </p:cNvPicPr>
          <p:nvPr/>
        </p:nvPicPr>
        <p:blipFill>
          <a:blip r:embed="rId7"/>
          <a:stretch>
            <a:fillRect/>
          </a:stretch>
        </p:blipFill>
        <p:spPr>
          <a:xfrm rot="10291943">
            <a:off x="4899550" y="4679750"/>
            <a:ext cx="2438590" cy="828453"/>
          </a:xfrm>
          <a:prstGeom prst="rect">
            <a:avLst/>
          </a:prstGeom>
        </p:spPr>
      </p:pic>
      <p:pic>
        <p:nvPicPr>
          <p:cNvPr id="21" name="Resim 20">
            <a:extLst>
              <a:ext uri="{FF2B5EF4-FFF2-40B4-BE49-F238E27FC236}">
                <a16:creationId xmlns:a16="http://schemas.microsoft.com/office/drawing/2014/main" id="{678AA907-BEF1-49F5-8BA2-5DCAB990C0DB}"/>
              </a:ext>
            </a:extLst>
          </p:cNvPr>
          <p:cNvPicPr>
            <a:picLocks noChangeAspect="1"/>
          </p:cNvPicPr>
          <p:nvPr/>
        </p:nvPicPr>
        <p:blipFill>
          <a:blip r:embed="rId8"/>
          <a:stretch>
            <a:fillRect/>
          </a:stretch>
        </p:blipFill>
        <p:spPr>
          <a:xfrm rot="16942944">
            <a:off x="9300990" y="3073285"/>
            <a:ext cx="1709246" cy="769619"/>
          </a:xfrm>
          <a:prstGeom prst="rect">
            <a:avLst/>
          </a:prstGeom>
        </p:spPr>
      </p:pic>
      <p:sp>
        <p:nvSpPr>
          <p:cNvPr id="22" name="Dikdörtgen 5">
            <a:extLst>
              <a:ext uri="{FF2B5EF4-FFF2-40B4-BE49-F238E27FC236}">
                <a16:creationId xmlns:a16="http://schemas.microsoft.com/office/drawing/2014/main" id="{4C228304-0BE9-4ED4-8FC3-73B2D2E7207E}"/>
              </a:ext>
            </a:extLst>
          </p:cNvPr>
          <p:cNvSpPr/>
          <p:nvPr/>
        </p:nvSpPr>
        <p:spPr>
          <a:xfrm>
            <a:off x="1062380" y="961310"/>
            <a:ext cx="3765206" cy="1305098"/>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tr-TR" sz="1400" b="1" dirty="0">
                <a:solidFill>
                  <a:schemeClr val="accent1">
                    <a:lumMod val="50000"/>
                  </a:schemeClr>
                </a:solidFill>
              </a:rPr>
              <a:t>Deneysel Kullanım: Merak</a:t>
            </a:r>
          </a:p>
          <a:p>
            <a:pPr indent="0">
              <a:buNone/>
            </a:pPr>
            <a:r>
              <a:rPr lang="tr-TR" sz="1400" dirty="0">
                <a:solidFill>
                  <a:schemeClr val="accent1">
                    <a:lumMod val="50000"/>
                  </a:schemeClr>
                </a:solidFill>
              </a:rPr>
              <a:t>Kişi herhangi bir şekilde bir site, </a:t>
            </a:r>
            <a:br>
              <a:rPr lang="tr-TR" sz="1400" dirty="0">
                <a:solidFill>
                  <a:schemeClr val="accent1">
                    <a:lumMod val="50000"/>
                  </a:schemeClr>
                </a:solidFill>
              </a:rPr>
            </a:br>
            <a:r>
              <a:rPr lang="tr-TR" sz="1400" dirty="0">
                <a:solidFill>
                  <a:schemeClr val="accent1">
                    <a:lumMod val="50000"/>
                  </a:schemeClr>
                </a:solidFill>
              </a:rPr>
              <a:t>bir oyun, bir uygulama veya benzer bir teknoloji ürününden haberdar </a:t>
            </a:r>
            <a:br>
              <a:rPr lang="tr-TR" sz="1400" dirty="0">
                <a:solidFill>
                  <a:schemeClr val="accent1">
                    <a:lumMod val="50000"/>
                  </a:schemeClr>
                </a:solidFill>
              </a:rPr>
            </a:br>
            <a:r>
              <a:rPr lang="tr-TR" sz="1400" dirty="0">
                <a:solidFill>
                  <a:schemeClr val="accent1">
                    <a:lumMod val="50000"/>
                  </a:schemeClr>
                </a:solidFill>
              </a:rPr>
              <a:t>olur, onu merak eder ve dener.</a:t>
            </a:r>
          </a:p>
        </p:txBody>
      </p:sp>
      <p:grpSp>
        <p:nvGrpSpPr>
          <p:cNvPr id="23" name="Grup 8">
            <a:extLst>
              <a:ext uri="{FF2B5EF4-FFF2-40B4-BE49-F238E27FC236}">
                <a16:creationId xmlns:a16="http://schemas.microsoft.com/office/drawing/2014/main" id="{CF3DF02B-C23A-45A7-9E07-9EEE6EC17D60}"/>
              </a:ext>
            </a:extLst>
          </p:cNvPr>
          <p:cNvGrpSpPr/>
          <p:nvPr/>
        </p:nvGrpSpPr>
        <p:grpSpPr>
          <a:xfrm>
            <a:off x="1147700" y="4147176"/>
            <a:ext cx="3594565" cy="1539786"/>
            <a:chOff x="1027769" y="3415491"/>
            <a:chExt cx="3594565" cy="1684051"/>
          </a:xfrm>
        </p:grpSpPr>
        <p:sp>
          <p:nvSpPr>
            <p:cNvPr id="24" name="Dikdörtgen 9">
              <a:extLst>
                <a:ext uri="{FF2B5EF4-FFF2-40B4-BE49-F238E27FC236}">
                  <a16:creationId xmlns:a16="http://schemas.microsoft.com/office/drawing/2014/main" id="{A008F186-0116-41C4-9681-E198438E758B}"/>
                </a:ext>
              </a:extLst>
            </p:cNvPr>
            <p:cNvSpPr/>
            <p:nvPr/>
          </p:nvSpPr>
          <p:spPr>
            <a:xfrm>
              <a:off x="1027769" y="3415491"/>
              <a:ext cx="3594565" cy="1684051"/>
            </a:xfrm>
            <a:prstGeom prst="rect">
              <a:avLst/>
            </a:prstGeom>
            <a:solidFill>
              <a:srgbClr val="DADADA"/>
            </a:solidFill>
            <a:ln w="12700" cap="flat" cmpd="sng" algn="ctr">
              <a:no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schemeClr val="accent1">
                    <a:lumMod val="50000"/>
                  </a:schemeClr>
                </a:solidFill>
                <a:effectLst/>
                <a:uLnTx/>
                <a:uFillTx/>
                <a:latin typeface="Calibri"/>
                <a:ea typeface="+mn-ea"/>
                <a:cs typeface="+mn-cs"/>
              </a:endParaRPr>
            </a:p>
          </p:txBody>
        </p:sp>
        <p:sp>
          <p:nvSpPr>
            <p:cNvPr id="25" name="Metin kutusu 28">
              <a:extLst>
                <a:ext uri="{FF2B5EF4-FFF2-40B4-BE49-F238E27FC236}">
                  <a16:creationId xmlns:a16="http://schemas.microsoft.com/office/drawing/2014/main" id="{922A8EF8-3908-4807-978B-370A9727BF9E}"/>
                </a:ext>
              </a:extLst>
            </p:cNvPr>
            <p:cNvSpPr txBox="1"/>
            <p:nvPr/>
          </p:nvSpPr>
          <p:spPr>
            <a:xfrm>
              <a:off x="1103552" y="3481757"/>
              <a:ext cx="3510675" cy="1514758"/>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chemeClr val="accent1">
                      <a:lumMod val="50000"/>
                    </a:schemeClr>
                  </a:solidFill>
                  <a:effectLst/>
                  <a:uLnTx/>
                  <a:uFillTx/>
                  <a:latin typeface="Calibri"/>
                  <a:ea typeface="+mn-ea"/>
                  <a:cs typeface="+mn-cs"/>
                </a:rPr>
                <a:t>Bağımlı Kullanım:  Sorunun Ağına Takılıp Kalmak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Kişinin artık kullanmak için herhangi bir sebebe ihtiyacı yoktu. Bütün zamanını ve eylemlerini sırf bağlandığı teknoloji ürününe göre belirler ve o ürüne ayırır.</a:t>
              </a:r>
            </a:p>
          </p:txBody>
        </p:sp>
      </p:grpSp>
      <p:grpSp>
        <p:nvGrpSpPr>
          <p:cNvPr id="26" name="Grup 11">
            <a:extLst>
              <a:ext uri="{FF2B5EF4-FFF2-40B4-BE49-F238E27FC236}">
                <a16:creationId xmlns:a16="http://schemas.microsoft.com/office/drawing/2014/main" id="{4F321C01-EE02-48F4-9EF9-E2BBABC2C6CA}"/>
              </a:ext>
            </a:extLst>
          </p:cNvPr>
          <p:cNvGrpSpPr/>
          <p:nvPr/>
        </p:nvGrpSpPr>
        <p:grpSpPr>
          <a:xfrm>
            <a:off x="7061631" y="1119251"/>
            <a:ext cx="4281055" cy="1562273"/>
            <a:chOff x="5955014" y="700925"/>
            <a:chExt cx="3670251" cy="1820134"/>
          </a:xfrm>
        </p:grpSpPr>
        <p:sp>
          <p:nvSpPr>
            <p:cNvPr id="27" name="Dikdörtgen 12">
              <a:extLst>
                <a:ext uri="{FF2B5EF4-FFF2-40B4-BE49-F238E27FC236}">
                  <a16:creationId xmlns:a16="http://schemas.microsoft.com/office/drawing/2014/main" id="{AE15839C-9628-4A6B-85AD-62D2B6CAF43B}"/>
                </a:ext>
              </a:extLst>
            </p:cNvPr>
            <p:cNvSpPr/>
            <p:nvPr/>
          </p:nvSpPr>
          <p:spPr>
            <a:xfrm>
              <a:off x="5955014" y="700925"/>
              <a:ext cx="3670251" cy="1820134"/>
            </a:xfrm>
            <a:prstGeom prst="rect">
              <a:avLst/>
            </a:prstGeom>
            <a:solidFill>
              <a:srgbClr val="DADADA"/>
            </a:solidFill>
            <a:ln w="12700" cap="flat" cmpd="sng" algn="ctr">
              <a:no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schemeClr val="accent1">
                    <a:lumMod val="50000"/>
                  </a:schemeClr>
                </a:solidFill>
                <a:effectLst/>
                <a:uLnTx/>
                <a:uFillTx/>
                <a:latin typeface="Calibri"/>
                <a:ea typeface="+mn-ea"/>
                <a:cs typeface="+mn-cs"/>
              </a:endParaRPr>
            </a:p>
          </p:txBody>
        </p:sp>
        <p:sp>
          <p:nvSpPr>
            <p:cNvPr id="28" name="Metin kutusu 36">
              <a:extLst>
                <a:ext uri="{FF2B5EF4-FFF2-40B4-BE49-F238E27FC236}">
                  <a16:creationId xmlns:a16="http://schemas.microsoft.com/office/drawing/2014/main" id="{18F694F4-60A2-4093-B8D6-F070D26FE42B}"/>
                </a:ext>
              </a:extLst>
            </p:cNvPr>
            <p:cNvSpPr txBox="1"/>
            <p:nvPr/>
          </p:nvSpPr>
          <p:spPr>
            <a:xfrm>
              <a:off x="6041640" y="705177"/>
              <a:ext cx="3510675" cy="1613596"/>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a:ln>
                    <a:noFill/>
                  </a:ln>
                  <a:solidFill>
                    <a:schemeClr val="accent1">
                      <a:lumMod val="50000"/>
                    </a:schemeClr>
                  </a:solidFill>
                  <a:effectLst/>
                  <a:uLnTx/>
                  <a:uFillTx/>
                  <a:latin typeface="Calibri"/>
                  <a:ea typeface="+mn-ea"/>
                  <a:cs typeface="+mn-cs"/>
                </a:rPr>
                <a:t>Sosyal Kullanım: Grupla Olmak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Kişinin belli bir teknolojik ürünü devamlı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ve düzenli olarak kullanan bir çevresi vardır. O çevreye girmek veya grup içinde kalmak üzere kendisi de kullanır. Grubun gündemine dâhil olur, dışında kalmaktan kurtulur.</a:t>
              </a:r>
            </a:p>
          </p:txBody>
        </p:sp>
      </p:grpSp>
      <p:grpSp>
        <p:nvGrpSpPr>
          <p:cNvPr id="30" name="Grup 15">
            <a:extLst>
              <a:ext uri="{FF2B5EF4-FFF2-40B4-BE49-F238E27FC236}">
                <a16:creationId xmlns:a16="http://schemas.microsoft.com/office/drawing/2014/main" id="{A80E29DB-1416-4AEC-AFA8-12EF2822F883}"/>
              </a:ext>
            </a:extLst>
          </p:cNvPr>
          <p:cNvGrpSpPr/>
          <p:nvPr/>
        </p:nvGrpSpPr>
        <p:grpSpPr>
          <a:xfrm>
            <a:off x="7346918" y="4286295"/>
            <a:ext cx="4763193" cy="1400667"/>
            <a:chOff x="6136972" y="4528494"/>
            <a:chExt cx="4604822" cy="1400667"/>
          </a:xfrm>
        </p:grpSpPr>
        <p:sp>
          <p:nvSpPr>
            <p:cNvPr id="31" name="Dikdörtgen 16">
              <a:extLst>
                <a:ext uri="{FF2B5EF4-FFF2-40B4-BE49-F238E27FC236}">
                  <a16:creationId xmlns:a16="http://schemas.microsoft.com/office/drawing/2014/main" id="{24851DEB-9BEA-4AE6-9F1A-F4781B907484}"/>
                </a:ext>
              </a:extLst>
            </p:cNvPr>
            <p:cNvSpPr/>
            <p:nvPr/>
          </p:nvSpPr>
          <p:spPr>
            <a:xfrm>
              <a:off x="6136972" y="4528494"/>
              <a:ext cx="4604822" cy="1400667"/>
            </a:xfrm>
            <a:prstGeom prst="rect">
              <a:avLst/>
            </a:prstGeom>
            <a:solidFill>
              <a:srgbClr val="DADADA"/>
            </a:solidFill>
            <a:ln w="12700" cap="flat" cmpd="sng" algn="ctr">
              <a:noFill/>
              <a:prstDash val="solid"/>
              <a:miter lim="800000"/>
            </a:ln>
            <a:effectLst/>
          </p:spPr>
          <p:txBody>
            <a:bodyPr rtlCol="0" anchor="ctr"/>
            <a:lstStyle>
              <a:defPPr>
                <a:defRPr lang="tr-T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tr-TR" sz="1600" b="0" i="0" u="none" strike="noStrike" kern="1200" cap="none" spc="0" normalizeH="0" baseline="0" noProof="0">
                <a:ln>
                  <a:noFill/>
                </a:ln>
                <a:solidFill>
                  <a:schemeClr val="accent1">
                    <a:lumMod val="50000"/>
                  </a:schemeClr>
                </a:solidFill>
                <a:effectLst/>
                <a:uLnTx/>
                <a:uFillTx/>
                <a:latin typeface="Calibri"/>
                <a:ea typeface="+mn-ea"/>
                <a:cs typeface="+mn-cs"/>
              </a:endParaRPr>
            </a:p>
          </p:txBody>
        </p:sp>
        <p:sp>
          <p:nvSpPr>
            <p:cNvPr id="32" name="Metin kutusu 39">
              <a:extLst>
                <a:ext uri="{FF2B5EF4-FFF2-40B4-BE49-F238E27FC236}">
                  <a16:creationId xmlns:a16="http://schemas.microsoft.com/office/drawing/2014/main" id="{BC198C6E-B660-4946-8B51-64A7A98A1909}"/>
                </a:ext>
              </a:extLst>
            </p:cNvPr>
            <p:cNvSpPr txBox="1"/>
            <p:nvPr/>
          </p:nvSpPr>
          <p:spPr>
            <a:xfrm>
              <a:off x="6192642" y="4565266"/>
              <a:ext cx="4478154" cy="1169551"/>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1" i="0" u="none" strike="noStrike" kern="1200" cap="none" spc="0" normalizeH="0" baseline="0" noProof="0" dirty="0" err="1">
                  <a:ln>
                    <a:noFill/>
                  </a:ln>
                  <a:solidFill>
                    <a:schemeClr val="accent1">
                      <a:lumMod val="50000"/>
                    </a:schemeClr>
                  </a:solidFill>
                  <a:effectLst/>
                  <a:uLnTx/>
                  <a:uFillTx/>
                  <a:latin typeface="Calibri"/>
                  <a:ea typeface="+mn-ea"/>
                  <a:cs typeface="+mn-cs"/>
                </a:rPr>
                <a:t>Operasyonel</a:t>
              </a:r>
              <a:r>
                <a:rPr kumimoji="0" lang="tr-TR" sz="1400" b="1" i="0" u="none" strike="noStrike" kern="1200" cap="none" spc="0" normalizeH="0" baseline="0" noProof="0" dirty="0">
                  <a:ln>
                    <a:noFill/>
                  </a:ln>
                  <a:solidFill>
                    <a:schemeClr val="accent1">
                      <a:lumMod val="50000"/>
                    </a:schemeClr>
                  </a:solidFill>
                  <a:effectLst/>
                  <a:uLnTx/>
                  <a:uFillTx/>
                  <a:latin typeface="Calibri"/>
                  <a:ea typeface="+mn-ea"/>
                  <a:cs typeface="+mn-cs"/>
                </a:rPr>
                <a:t> Kullanım: Belli Bir Amaç Gütmek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Kişi zevk almak, problemlerden kaçmak, boş zaman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doldurmak, can sıkıntısından kurtulmak, insanlardan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uzak kalmak gibi amaçlarla bir teknolojik ürünü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tr-TR" sz="1400" b="0" i="0" u="none" strike="noStrike" kern="1200" cap="none" spc="0" normalizeH="0" baseline="0" noProof="0" dirty="0">
                  <a:ln>
                    <a:noFill/>
                  </a:ln>
                  <a:solidFill>
                    <a:schemeClr val="accent1">
                      <a:lumMod val="50000"/>
                    </a:schemeClr>
                  </a:solidFill>
                  <a:effectLst/>
                  <a:uLnTx/>
                  <a:uFillTx/>
                  <a:latin typeface="Calibri"/>
                  <a:ea typeface="+mn-ea"/>
                  <a:cs typeface="+mn-cs"/>
                </a:rPr>
                <a:t>kullanmaya başlar ve kullanmaya devam eder.</a:t>
              </a:r>
            </a:p>
          </p:txBody>
        </p:sp>
      </p:grpSp>
    </p:spTree>
    <p:extLst>
      <p:ext uri="{BB962C8B-B14F-4D97-AF65-F5344CB8AC3E}">
        <p14:creationId xmlns:p14="http://schemas.microsoft.com/office/powerpoint/2010/main" val="2313377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91ADD-D59C-AD45-AD14-F2114BB79A6D}"/>
              </a:ext>
            </a:extLst>
          </p:cNvPr>
          <p:cNvPicPr>
            <a:picLocks noChangeAspect="1"/>
          </p:cNvPicPr>
          <p:nvPr/>
        </p:nvPicPr>
        <p:blipFill>
          <a:blip r:embed="rId2"/>
          <a:stretch>
            <a:fillRect/>
          </a:stretch>
        </p:blipFill>
        <p:spPr>
          <a:xfrm>
            <a:off x="-224046" y="0"/>
            <a:ext cx="12640091" cy="6858000"/>
          </a:xfrm>
          <a:prstGeom prst="rect">
            <a:avLst/>
          </a:prstGeom>
        </p:spPr>
      </p:pic>
      <p:sp>
        <p:nvSpPr>
          <p:cNvPr id="5" name="Metin kutusu 32"/>
          <p:cNvSpPr txBox="1">
            <a:spLocks noGrp="1"/>
          </p:cNvSpPr>
          <p:nvPr>
            <p:ph idx="1"/>
          </p:nvPr>
        </p:nvSpPr>
        <p:spPr>
          <a:xfrm>
            <a:off x="-12446" y="1504701"/>
            <a:ext cx="5676900" cy="338554"/>
          </a:xfrm>
          <a:prstGeom prst="rect">
            <a:avLst/>
          </a:prstGeom>
          <a:noFill/>
        </p:spPr>
        <p:txBody>
          <a:bodyPr wrap="square" rtlCol="0">
            <a:spAutoFit/>
          </a:bodyPr>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tr-TR" sz="1600" dirty="0">
                <a:solidFill>
                  <a:srgbClr val="575757"/>
                </a:solidFill>
              </a:rPr>
              <a:t> </a:t>
            </a:r>
          </a:p>
        </p:txBody>
      </p:sp>
      <p:sp>
        <p:nvSpPr>
          <p:cNvPr id="29" name="object 2">
            <a:extLst>
              <a:ext uri="{FF2B5EF4-FFF2-40B4-BE49-F238E27FC236}">
                <a16:creationId xmlns:a16="http://schemas.microsoft.com/office/drawing/2014/main" id="{0D5AE1BD-4906-4986-8FF1-982508E10769}"/>
              </a:ext>
            </a:extLst>
          </p:cNvPr>
          <p:cNvSpPr/>
          <p:nvPr/>
        </p:nvSpPr>
        <p:spPr>
          <a:xfrm>
            <a:off x="3223641" y="1647770"/>
            <a:ext cx="5744715" cy="3562459"/>
          </a:xfrm>
          <a:prstGeom prst="rect">
            <a:avLst/>
          </a:prstGeom>
          <a:blipFill>
            <a:blip r:embed="rId3" cstate="print"/>
            <a:srcRect/>
            <a:stretch>
              <a:fillRect t="-2" b="-26889"/>
            </a:stretch>
          </a:blipFill>
        </p:spPr>
        <p:txBody>
          <a:bodyPr wrap="square" lIns="0" tIns="0" rIns="0" bIns="0" rtlCol="0"/>
          <a:ls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3C5470C9-8CA8-458F-A07D-7F40CF625D9B}"/>
              </a:ext>
            </a:extLst>
          </p:cNvPr>
          <p:cNvSpPr txBox="1"/>
          <p:nvPr/>
        </p:nvSpPr>
        <p:spPr>
          <a:xfrm>
            <a:off x="3561423" y="1991069"/>
            <a:ext cx="5069150" cy="1015663"/>
          </a:xfrm>
          <a:prstGeom prst="rect">
            <a:avLst/>
          </a:prstGeom>
          <a:noFill/>
        </p:spPr>
        <p:txBody>
          <a:bodyPr wrap="square">
            <a:spAutoFit/>
          </a:bodyPr>
          <a:lstStyle/>
          <a:p>
            <a:pPr algn="ctr"/>
            <a:r>
              <a:rPr lang="tr-TR" sz="2000" b="1" dirty="0">
                <a:solidFill>
                  <a:schemeClr val="bg1"/>
                </a:solidFill>
              </a:rPr>
              <a:t>Hayatımızdaki gerçekler yerini sanallığa bıraktıkça, </a:t>
            </a:r>
          </a:p>
          <a:p>
            <a:pPr algn="ctr"/>
            <a:r>
              <a:rPr lang="tr-TR" sz="2000" b="1" dirty="0">
                <a:solidFill>
                  <a:schemeClr val="bg1"/>
                </a:solidFill>
              </a:rPr>
              <a:t>anı yaşama isteğimizi kaybederiz.</a:t>
            </a:r>
          </a:p>
        </p:txBody>
      </p:sp>
    </p:spTree>
    <p:extLst>
      <p:ext uri="{BB962C8B-B14F-4D97-AF65-F5344CB8AC3E}">
        <p14:creationId xmlns:p14="http://schemas.microsoft.com/office/powerpoint/2010/main" val="458894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637196" y="2304076"/>
            <a:ext cx="2976663" cy="1569660"/>
          </a:xfrm>
          <a:prstGeom prst="rect">
            <a:avLst/>
          </a:prstGeom>
          <a:noFill/>
        </p:spPr>
        <p:txBody>
          <a:bodyPr wrap="square" rtlCol="0">
            <a:spAutoFit/>
          </a:bodyPr>
          <a:lstStyle/>
          <a:p>
            <a:r>
              <a:rPr lang="tr-TR" sz="3200" b="1" dirty="0">
                <a:solidFill>
                  <a:schemeClr val="bg1"/>
                </a:solidFill>
              </a:rPr>
              <a:t>Teknolojiyi Kullanmak Ama Nasıl?</a:t>
            </a:r>
          </a:p>
        </p:txBody>
      </p:sp>
      <p:sp>
        <p:nvSpPr>
          <p:cNvPr id="7" name="TextBox 6">
            <a:extLst>
              <a:ext uri="{FF2B5EF4-FFF2-40B4-BE49-F238E27FC236}">
                <a16:creationId xmlns:a16="http://schemas.microsoft.com/office/drawing/2014/main" id="{92ABE2B1-A2B3-4356-AA6B-186D1483A027}"/>
              </a:ext>
            </a:extLst>
          </p:cNvPr>
          <p:cNvSpPr txBox="1"/>
          <p:nvPr/>
        </p:nvSpPr>
        <p:spPr>
          <a:xfrm>
            <a:off x="4366465" y="2304076"/>
            <a:ext cx="6540623" cy="3046988"/>
          </a:xfrm>
          <a:prstGeom prst="rect">
            <a:avLst/>
          </a:prstGeom>
          <a:noFill/>
        </p:spPr>
        <p:txBody>
          <a:bodyPr wrap="square">
            <a:spAutoFit/>
          </a:bodyPr>
          <a:lstStyle/>
          <a:p>
            <a:r>
              <a:rPr lang="tr-TR" sz="1600" dirty="0">
                <a:solidFill>
                  <a:schemeClr val="accent1">
                    <a:lumMod val="50000"/>
                  </a:schemeClr>
                </a:solidFill>
                <a:cs typeface="Calibri Light" panose="020F0302020204030204" pitchFamily="34" charset="0"/>
              </a:rPr>
              <a:t>Kullanma </a:t>
            </a:r>
          </a:p>
          <a:p>
            <a:r>
              <a:rPr lang="tr-TR" sz="1600" dirty="0">
                <a:solidFill>
                  <a:schemeClr val="accent1">
                    <a:lumMod val="50000"/>
                  </a:schemeClr>
                </a:solidFill>
                <a:cs typeface="Calibri Light" panose="020F0302020204030204" pitchFamily="34" charset="0"/>
              </a:rPr>
              <a:t>Kötüye kullanma</a:t>
            </a:r>
          </a:p>
          <a:p>
            <a:r>
              <a:rPr lang="tr-TR" sz="1600" dirty="0">
                <a:solidFill>
                  <a:schemeClr val="accent1">
                    <a:lumMod val="50000"/>
                  </a:schemeClr>
                </a:solidFill>
                <a:cs typeface="Calibri Light" panose="020F0302020204030204" pitchFamily="34" charset="0"/>
              </a:rPr>
              <a:t>Bağımlılık</a:t>
            </a:r>
          </a:p>
          <a:p>
            <a:pPr marL="285750" lvl="0" indent="-285750">
              <a:buFont typeface="Arial" panose="020B0604020202020204" pitchFamily="34" charset="0"/>
              <a:buChar char="•"/>
            </a:pPr>
            <a:endParaRPr lang="tr-TR" sz="1600" dirty="0">
              <a:solidFill>
                <a:schemeClr val="accent1">
                  <a:lumMod val="50000"/>
                </a:schemeClr>
              </a:solidFill>
              <a:cs typeface="Calibri Light" panose="020F0302020204030204" pitchFamily="34" charset="0"/>
            </a:endParaRPr>
          </a:p>
          <a:p>
            <a:pPr lvl="0"/>
            <a:r>
              <a:rPr lang="tr-TR" sz="1600" b="1" dirty="0">
                <a:solidFill>
                  <a:schemeClr val="accent1">
                    <a:lumMod val="50000"/>
                  </a:schemeClr>
                </a:solidFill>
                <a:cs typeface="Calibri Light" panose="020F0302020204030204" pitchFamily="34" charset="0"/>
              </a:rPr>
              <a:t>Kötüye Kullanma</a:t>
            </a:r>
          </a:p>
          <a:p>
            <a:pPr lvl="0"/>
            <a:r>
              <a:rPr lang="tr-TR" sz="1600" dirty="0">
                <a:solidFill>
                  <a:schemeClr val="accent1">
                    <a:lumMod val="50000"/>
                  </a:schemeClr>
                </a:solidFill>
                <a:cs typeface="Calibri Light" panose="020F0302020204030204" pitchFamily="34" charset="0"/>
              </a:rPr>
              <a:t>Teknoloji kullanımını nasıl zararlı hale getiriyoruz?</a:t>
            </a:r>
          </a:p>
          <a:p>
            <a:pPr marL="285750" lvl="0" indent="-285750">
              <a:buFont typeface="Arial" panose="020B0604020202020204" pitchFamily="34" charset="0"/>
              <a:buChar char="•"/>
            </a:pPr>
            <a:r>
              <a:rPr lang="tr-TR" sz="1600" dirty="0">
                <a:solidFill>
                  <a:schemeClr val="accent1">
                    <a:lumMod val="50000"/>
                  </a:schemeClr>
                </a:solidFill>
                <a:cs typeface="Calibri Light" panose="020F0302020204030204" pitchFamily="34" charset="0"/>
              </a:rPr>
              <a:t>İnterneti denetimsiz, sınırsız ve amaçsız,</a:t>
            </a:r>
          </a:p>
          <a:p>
            <a:pPr marL="285750" lvl="0" indent="-285750">
              <a:buFont typeface="Arial" panose="020B0604020202020204" pitchFamily="34" charset="0"/>
              <a:buChar char="•"/>
            </a:pPr>
            <a:r>
              <a:rPr lang="tr-TR" sz="1600" dirty="0">
                <a:solidFill>
                  <a:schemeClr val="accent1">
                    <a:lumMod val="50000"/>
                  </a:schemeClr>
                </a:solidFill>
                <a:cs typeface="Calibri Light" panose="020F0302020204030204" pitchFamily="34" charset="0"/>
              </a:rPr>
              <a:t>Gündelik yaşamı ve sorumlulukları aksatacak şekilde, </a:t>
            </a:r>
          </a:p>
          <a:p>
            <a:pPr marL="285750" lvl="0" indent="-285750">
              <a:buFont typeface="Arial" panose="020B0604020202020204" pitchFamily="34" charset="0"/>
              <a:buChar char="•"/>
            </a:pPr>
            <a:r>
              <a:rPr lang="tr-TR" sz="1600" dirty="0">
                <a:solidFill>
                  <a:schemeClr val="accent1">
                    <a:lumMod val="50000"/>
                  </a:schemeClr>
                </a:solidFill>
                <a:cs typeface="Calibri Light" panose="020F0302020204030204" pitchFamily="34" charset="0"/>
              </a:rPr>
              <a:t>Uzun süreli,</a:t>
            </a:r>
          </a:p>
          <a:p>
            <a:pPr marL="285750" lvl="0" indent="-285750">
              <a:buFont typeface="Arial" panose="020B0604020202020204" pitchFamily="34" charset="0"/>
              <a:buChar char="•"/>
            </a:pPr>
            <a:r>
              <a:rPr lang="tr-TR" sz="1600" dirty="0">
                <a:solidFill>
                  <a:schemeClr val="accent1">
                    <a:lumMod val="50000"/>
                  </a:schemeClr>
                </a:solidFill>
                <a:cs typeface="Calibri Light" panose="020F0302020204030204" pitchFamily="34" charset="0"/>
              </a:rPr>
              <a:t>Uygunsuz içeriklere maruz kalarak fiziksel, sosyal, psikolojik ve zihinsel gelişimi olumsuz etkileyecek biçimde kullandığımızda, </a:t>
            </a:r>
          </a:p>
          <a:p>
            <a:pPr lvl="0"/>
            <a:r>
              <a:rPr lang="tr-TR" sz="1600" b="1" dirty="0">
                <a:solidFill>
                  <a:schemeClr val="accent1">
                    <a:lumMod val="50000"/>
                  </a:schemeClr>
                </a:solidFill>
                <a:cs typeface="Calibri Light" panose="020F0302020204030204" pitchFamily="34" charset="0"/>
              </a:rPr>
              <a:t>bu kullanım bizim için zararlı hale gelir.</a:t>
            </a:r>
          </a:p>
        </p:txBody>
      </p:sp>
      <p:pic>
        <p:nvPicPr>
          <p:cNvPr id="5" name="Resim 8">
            <a:extLst>
              <a:ext uri="{FF2B5EF4-FFF2-40B4-BE49-F238E27FC236}">
                <a16:creationId xmlns:a16="http://schemas.microsoft.com/office/drawing/2014/main" id="{F5FEC6C1-D582-441F-8F44-FE71571878E2}"/>
              </a:ext>
            </a:extLst>
          </p:cNvPr>
          <p:cNvPicPr>
            <a:picLocks noChangeAspect="1"/>
          </p:cNvPicPr>
          <p:nvPr/>
        </p:nvPicPr>
        <p:blipFill>
          <a:blip r:embed="rId3"/>
          <a:stretch>
            <a:fillRect/>
          </a:stretch>
        </p:blipFill>
        <p:spPr>
          <a:xfrm>
            <a:off x="9135122" y="2106997"/>
            <a:ext cx="2192785" cy="1720573"/>
          </a:xfrm>
          <a:prstGeom prst="rect">
            <a:avLst/>
          </a:prstGeom>
        </p:spPr>
      </p:pic>
    </p:spTree>
    <p:extLst>
      <p:ext uri="{BB962C8B-B14F-4D97-AF65-F5344CB8AC3E}">
        <p14:creationId xmlns:p14="http://schemas.microsoft.com/office/powerpoint/2010/main" val="284918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76DED1F-FAB8-8146-985F-97BD5EB691B8}"/>
              </a:ext>
            </a:extLst>
          </p:cNvPr>
          <p:cNvPicPr>
            <a:picLocks noChangeAspect="1"/>
          </p:cNvPicPr>
          <p:nvPr/>
        </p:nvPicPr>
        <p:blipFill>
          <a:blip r:embed="rId2"/>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3B52C812-5357-C74D-8FDA-6F6A4426050A}"/>
              </a:ext>
            </a:extLst>
          </p:cNvPr>
          <p:cNvSpPr txBox="1"/>
          <p:nvPr/>
        </p:nvSpPr>
        <p:spPr>
          <a:xfrm>
            <a:off x="729730" y="2315013"/>
            <a:ext cx="2976663" cy="1323439"/>
          </a:xfrm>
          <a:prstGeom prst="rect">
            <a:avLst/>
          </a:prstGeom>
          <a:noFill/>
        </p:spPr>
        <p:txBody>
          <a:bodyPr wrap="square" rtlCol="0">
            <a:spAutoFit/>
          </a:bodyPr>
          <a:lstStyle/>
          <a:p>
            <a:r>
              <a:rPr lang="en-US" sz="4000" b="1" dirty="0">
                <a:solidFill>
                  <a:schemeClr val="bg1"/>
                </a:solidFill>
              </a:rPr>
              <a:t>F</a:t>
            </a:r>
            <a:r>
              <a:rPr lang="tr-TR" sz="4000" b="1" dirty="0" err="1">
                <a:solidFill>
                  <a:schemeClr val="bg1"/>
                </a:solidFill>
              </a:rPr>
              <a:t>iziksel</a:t>
            </a:r>
            <a:r>
              <a:rPr lang="tr-TR" sz="4000" b="1" dirty="0">
                <a:solidFill>
                  <a:schemeClr val="bg1"/>
                </a:solidFill>
              </a:rPr>
              <a:t> Gelişim</a:t>
            </a:r>
          </a:p>
        </p:txBody>
      </p:sp>
      <p:sp>
        <p:nvSpPr>
          <p:cNvPr id="10" name="TextBox 9">
            <a:extLst>
              <a:ext uri="{FF2B5EF4-FFF2-40B4-BE49-F238E27FC236}">
                <a16:creationId xmlns:a16="http://schemas.microsoft.com/office/drawing/2014/main" id="{5EC90167-AB9F-1A4B-9E57-DC95942C427C}"/>
              </a:ext>
            </a:extLst>
          </p:cNvPr>
          <p:cNvSpPr txBox="1"/>
          <p:nvPr/>
        </p:nvSpPr>
        <p:spPr>
          <a:xfrm>
            <a:off x="4436123" y="2315013"/>
            <a:ext cx="7026147" cy="3139321"/>
          </a:xfrm>
          <a:prstGeom prst="rect">
            <a:avLst/>
          </a:prstGeom>
          <a:noFill/>
        </p:spPr>
        <p:txBody>
          <a:bodyPr wrap="square" rtlCol="0">
            <a:spAutoFit/>
          </a:bodyPr>
          <a:lstStyle/>
          <a:p>
            <a:r>
              <a:rPr lang="tr-TR" b="1" dirty="0">
                <a:solidFill>
                  <a:schemeClr val="accent1">
                    <a:lumMod val="50000"/>
                  </a:schemeClr>
                </a:solidFill>
              </a:rPr>
              <a:t>Uyku düzeni bozulabilir.</a:t>
            </a:r>
          </a:p>
          <a:p>
            <a:r>
              <a:rPr lang="tr-TR" dirty="0">
                <a:solidFill>
                  <a:schemeClr val="accent1">
                    <a:lumMod val="50000"/>
                  </a:schemeClr>
                </a:solidFill>
              </a:rPr>
              <a:t>Gençler daha fazla televizyon seyredebilmek, daha fazla internete girebilmek, daha fazla dijital oyun oynayabilmek ya da arkadaşlarıyla mesajlaşabilmek için daha az uyumaktadırlar.</a:t>
            </a:r>
          </a:p>
          <a:p>
            <a:r>
              <a:rPr lang="tr-TR" b="1" dirty="0">
                <a:solidFill>
                  <a:schemeClr val="accent1">
                    <a:lumMod val="50000"/>
                  </a:schemeClr>
                </a:solidFill>
              </a:rPr>
              <a:t>Beslenme sorunları oluşabilir.</a:t>
            </a:r>
          </a:p>
          <a:p>
            <a:r>
              <a:rPr lang="tr-TR" dirty="0">
                <a:solidFill>
                  <a:schemeClr val="accent1">
                    <a:lumMod val="50000"/>
                  </a:schemeClr>
                </a:solidFill>
              </a:rPr>
              <a:t>Teknolojiye bağımlı yaşayan kişilerde zamandan kazanmak için şekerli gıdalar (abur cubur vs.) ve </a:t>
            </a:r>
            <a:r>
              <a:rPr lang="tr-TR" dirty="0" err="1">
                <a:solidFill>
                  <a:schemeClr val="accent1">
                    <a:lumMod val="50000"/>
                  </a:schemeClr>
                </a:solidFill>
              </a:rPr>
              <a:t>fast</a:t>
            </a:r>
            <a:r>
              <a:rPr lang="tr-TR" dirty="0">
                <a:solidFill>
                  <a:schemeClr val="accent1">
                    <a:lumMod val="50000"/>
                  </a:schemeClr>
                </a:solidFill>
              </a:rPr>
              <a:t> </a:t>
            </a:r>
            <a:r>
              <a:rPr lang="tr-TR" dirty="0" err="1">
                <a:solidFill>
                  <a:schemeClr val="accent1">
                    <a:lumMod val="50000"/>
                  </a:schemeClr>
                </a:solidFill>
              </a:rPr>
              <a:t>food</a:t>
            </a:r>
            <a:r>
              <a:rPr lang="tr-TR" dirty="0">
                <a:solidFill>
                  <a:schemeClr val="accent1">
                    <a:lumMod val="50000"/>
                  </a:schemeClr>
                </a:solidFill>
              </a:rPr>
              <a:t> tüketimi çok fazladır. Bu durum dengesiz ve sağlıksız beslenmeye ve kişinin aşırı kilo almasına neden olur. Ayrıca şeker vücutta bağımlılık oluşturan bir maddedir ve vücuda ihtiyaçtan fazla enerji verir. Bu enerji atılmadığında </a:t>
            </a:r>
            <a:r>
              <a:rPr lang="tr-TR" dirty="0" err="1">
                <a:solidFill>
                  <a:schemeClr val="accent1">
                    <a:lumMod val="50000"/>
                  </a:schemeClr>
                </a:solidFill>
              </a:rPr>
              <a:t>dürtüselliği</a:t>
            </a:r>
            <a:r>
              <a:rPr lang="tr-TR" dirty="0">
                <a:solidFill>
                  <a:schemeClr val="accent1">
                    <a:lumMod val="50000"/>
                  </a:schemeClr>
                </a:solidFill>
              </a:rPr>
              <a:t> arttırır.</a:t>
            </a:r>
          </a:p>
          <a:p>
            <a:endParaRPr lang="tr-TR" dirty="0">
              <a:solidFill>
                <a:schemeClr val="accent1">
                  <a:lumMod val="50000"/>
                </a:schemeClr>
              </a:solidFill>
            </a:endParaRPr>
          </a:p>
        </p:txBody>
      </p:sp>
    </p:spTree>
    <p:extLst>
      <p:ext uri="{BB962C8B-B14F-4D97-AF65-F5344CB8AC3E}">
        <p14:creationId xmlns:p14="http://schemas.microsoft.com/office/powerpoint/2010/main" val="90675982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558</TotalTime>
  <Words>1476</Words>
  <Application>Microsoft Office PowerPoint</Application>
  <PresentationFormat>Widescreen</PresentationFormat>
  <Paragraphs>189</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Wingdings</vt:lpstr>
      <vt:lpstr>Office Teması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Nigar Haliloğlu Aksoy</dc:creator>
  <cp:lastModifiedBy>Deniz Çetin</cp:lastModifiedBy>
  <cp:revision>66</cp:revision>
  <dcterms:created xsi:type="dcterms:W3CDTF">2022-05-19T15:49:24Z</dcterms:created>
  <dcterms:modified xsi:type="dcterms:W3CDTF">2022-08-09T12:47:17Z</dcterms:modified>
</cp:coreProperties>
</file>